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4" r:id="rId1"/>
    <p:sldMasterId id="2147483816" r:id="rId2"/>
  </p:sldMasterIdLst>
  <p:notesMasterIdLst>
    <p:notesMasterId r:id="rId5"/>
  </p:notesMasterIdLst>
  <p:handoutMasterIdLst>
    <p:handoutMasterId r:id="rId6"/>
  </p:handoutMasterIdLst>
  <p:sldIdLst>
    <p:sldId id="351" r:id="rId3"/>
    <p:sldId id="350" r:id="rId4"/>
  </p:sldIdLst>
  <p:sldSz cx="9144000" cy="6858000" type="screen4x3"/>
  <p:notesSz cx="6735763" cy="9866313"/>
  <p:defaultTextStyle>
    <a:defPPr>
      <a:defRPr lang="ja-JP"/>
    </a:defPPr>
    <a:lvl1pPr algn="l" rtl="0" eaLnBrk="0" fontAlgn="base" hangingPunct="0">
      <a:spcBef>
        <a:spcPct val="0"/>
      </a:spcBef>
      <a:spcAft>
        <a:spcPct val="0"/>
      </a:spcAft>
      <a:defRPr sz="6000" b="1" kern="1200">
        <a:solidFill>
          <a:srgbClr val="FFFFFF"/>
        </a:solidFill>
        <a:latin typeface="Arial" panose="020B0604020202020204" pitchFamily="34" charset="0"/>
        <a:ea typeface="ＭＳ ゴシック" panose="020B0609070205080204" pitchFamily="49" charset="-128"/>
        <a:cs typeface="+mn-cs"/>
      </a:defRPr>
    </a:lvl1pPr>
    <a:lvl2pPr marL="457200" algn="l" rtl="0" eaLnBrk="0" fontAlgn="base" hangingPunct="0">
      <a:spcBef>
        <a:spcPct val="0"/>
      </a:spcBef>
      <a:spcAft>
        <a:spcPct val="0"/>
      </a:spcAft>
      <a:defRPr sz="6000" b="1" kern="1200">
        <a:solidFill>
          <a:srgbClr val="FFFFFF"/>
        </a:solidFill>
        <a:latin typeface="Arial" panose="020B0604020202020204" pitchFamily="34" charset="0"/>
        <a:ea typeface="ＭＳ ゴシック" panose="020B0609070205080204" pitchFamily="49" charset="-128"/>
        <a:cs typeface="+mn-cs"/>
      </a:defRPr>
    </a:lvl2pPr>
    <a:lvl3pPr marL="914400" algn="l" rtl="0" eaLnBrk="0" fontAlgn="base" hangingPunct="0">
      <a:spcBef>
        <a:spcPct val="0"/>
      </a:spcBef>
      <a:spcAft>
        <a:spcPct val="0"/>
      </a:spcAft>
      <a:defRPr sz="6000" b="1" kern="1200">
        <a:solidFill>
          <a:srgbClr val="FFFFFF"/>
        </a:solidFill>
        <a:latin typeface="Arial" panose="020B0604020202020204" pitchFamily="34" charset="0"/>
        <a:ea typeface="ＭＳ ゴシック" panose="020B0609070205080204" pitchFamily="49" charset="-128"/>
        <a:cs typeface="+mn-cs"/>
      </a:defRPr>
    </a:lvl3pPr>
    <a:lvl4pPr marL="1371600" algn="l" rtl="0" eaLnBrk="0" fontAlgn="base" hangingPunct="0">
      <a:spcBef>
        <a:spcPct val="0"/>
      </a:spcBef>
      <a:spcAft>
        <a:spcPct val="0"/>
      </a:spcAft>
      <a:defRPr sz="6000" b="1" kern="1200">
        <a:solidFill>
          <a:srgbClr val="FFFFFF"/>
        </a:solidFill>
        <a:latin typeface="Arial" panose="020B0604020202020204" pitchFamily="34" charset="0"/>
        <a:ea typeface="ＭＳ ゴシック" panose="020B0609070205080204" pitchFamily="49" charset="-128"/>
        <a:cs typeface="+mn-cs"/>
      </a:defRPr>
    </a:lvl4pPr>
    <a:lvl5pPr marL="1828800" algn="l" rtl="0" eaLnBrk="0" fontAlgn="base" hangingPunct="0">
      <a:spcBef>
        <a:spcPct val="0"/>
      </a:spcBef>
      <a:spcAft>
        <a:spcPct val="0"/>
      </a:spcAft>
      <a:defRPr sz="6000" b="1" kern="1200">
        <a:solidFill>
          <a:srgbClr val="FFFFFF"/>
        </a:solidFill>
        <a:latin typeface="Arial" panose="020B0604020202020204" pitchFamily="34" charset="0"/>
        <a:ea typeface="ＭＳ ゴシック" panose="020B0609070205080204" pitchFamily="49" charset="-128"/>
        <a:cs typeface="+mn-cs"/>
      </a:defRPr>
    </a:lvl5pPr>
    <a:lvl6pPr marL="2286000" algn="l" defTabSz="914400" rtl="0" eaLnBrk="1" latinLnBrk="0" hangingPunct="1">
      <a:defRPr sz="6000" b="1" kern="1200">
        <a:solidFill>
          <a:srgbClr val="FFFFFF"/>
        </a:solidFill>
        <a:latin typeface="Arial" panose="020B0604020202020204" pitchFamily="34" charset="0"/>
        <a:ea typeface="ＭＳ ゴシック" panose="020B0609070205080204" pitchFamily="49" charset="-128"/>
        <a:cs typeface="+mn-cs"/>
      </a:defRPr>
    </a:lvl6pPr>
    <a:lvl7pPr marL="2743200" algn="l" defTabSz="914400" rtl="0" eaLnBrk="1" latinLnBrk="0" hangingPunct="1">
      <a:defRPr sz="6000" b="1" kern="1200">
        <a:solidFill>
          <a:srgbClr val="FFFFFF"/>
        </a:solidFill>
        <a:latin typeface="Arial" panose="020B0604020202020204" pitchFamily="34" charset="0"/>
        <a:ea typeface="ＭＳ ゴシック" panose="020B0609070205080204" pitchFamily="49" charset="-128"/>
        <a:cs typeface="+mn-cs"/>
      </a:defRPr>
    </a:lvl7pPr>
    <a:lvl8pPr marL="3200400" algn="l" defTabSz="914400" rtl="0" eaLnBrk="1" latinLnBrk="0" hangingPunct="1">
      <a:defRPr sz="6000" b="1" kern="1200">
        <a:solidFill>
          <a:srgbClr val="FFFFFF"/>
        </a:solidFill>
        <a:latin typeface="Arial" panose="020B0604020202020204" pitchFamily="34" charset="0"/>
        <a:ea typeface="ＭＳ ゴシック" panose="020B0609070205080204" pitchFamily="49" charset="-128"/>
        <a:cs typeface="+mn-cs"/>
      </a:defRPr>
    </a:lvl8pPr>
    <a:lvl9pPr marL="3657600" algn="l" defTabSz="914400" rtl="0" eaLnBrk="1" latinLnBrk="0" hangingPunct="1">
      <a:defRPr sz="6000" b="1" kern="1200">
        <a:solidFill>
          <a:srgbClr val="FFFFFF"/>
        </a:solidFill>
        <a:latin typeface="Arial" panose="020B0604020202020204" pitchFamily="34" charset="0"/>
        <a:ea typeface="ＭＳ ゴシック" panose="020B0609070205080204"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5238"/>
    <a:srgbClr val="045241"/>
    <a:srgbClr val="005229"/>
    <a:srgbClr val="000201"/>
    <a:srgbClr val="E00202"/>
    <a:srgbClr val="FF0000"/>
    <a:srgbClr val="044531"/>
    <a:srgbClr val="55C0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555" autoAdjust="0"/>
    <p:restoredTop sz="83459" autoAdjust="0"/>
  </p:normalViewPr>
  <p:slideViewPr>
    <p:cSldViewPr snapToGrid="0" showGuides="1">
      <p:cViewPr varScale="1">
        <p:scale>
          <a:sx n="129" d="100"/>
          <a:sy n="129" d="100"/>
        </p:scale>
        <p:origin x="930" y="1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7330" name="Rectangle 2">
            <a:extLst>
              <a:ext uri="{FF2B5EF4-FFF2-40B4-BE49-F238E27FC236}">
                <a16:creationId xmlns:a16="http://schemas.microsoft.com/office/drawing/2014/main" id="{875760FD-3E6C-DB88-D639-9B91576A27C3}"/>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kumimoji="1" sz="1200" b="0">
                <a:solidFill>
                  <a:schemeClr val="tx1"/>
                </a:solidFill>
                <a:effectLst/>
                <a:latin typeface="Arial" charset="0"/>
                <a:ea typeface="ＭＳ Ｐゴシック" pitchFamily="52" charset="-128"/>
              </a:defRPr>
            </a:lvl1pPr>
          </a:lstStyle>
          <a:p>
            <a:pPr>
              <a:defRPr/>
            </a:pPr>
            <a:r>
              <a:rPr lang="en-US" altLang="ja-JP"/>
              <a:t>102nd消化器内視鏡（第1会場）</a:t>
            </a:r>
          </a:p>
        </p:txBody>
      </p:sp>
      <p:sp>
        <p:nvSpPr>
          <p:cNvPr id="227331" name="Rectangle 3">
            <a:extLst>
              <a:ext uri="{FF2B5EF4-FFF2-40B4-BE49-F238E27FC236}">
                <a16:creationId xmlns:a16="http://schemas.microsoft.com/office/drawing/2014/main" id="{35762D6D-2BB7-CF92-17E0-73A8B8C556CA}"/>
              </a:ext>
            </a:extLst>
          </p:cNvPr>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1" sz="1200" b="0">
                <a:solidFill>
                  <a:schemeClr val="tx1"/>
                </a:solidFill>
                <a:effectLst/>
                <a:latin typeface="Arial" charset="0"/>
                <a:ea typeface="ＭＳ Ｐゴシック" pitchFamily="52" charset="-128"/>
              </a:defRPr>
            </a:lvl1pPr>
          </a:lstStyle>
          <a:p>
            <a:pPr>
              <a:defRPr/>
            </a:pPr>
            <a:endParaRPr lang="en-US" altLang="ja-JP"/>
          </a:p>
        </p:txBody>
      </p:sp>
      <p:sp>
        <p:nvSpPr>
          <p:cNvPr id="227332" name="Rectangle 4">
            <a:extLst>
              <a:ext uri="{FF2B5EF4-FFF2-40B4-BE49-F238E27FC236}">
                <a16:creationId xmlns:a16="http://schemas.microsoft.com/office/drawing/2014/main" id="{D6B6608C-5487-7EEE-FEE9-0DCF84F3115D}"/>
              </a:ext>
            </a:extLst>
          </p:cNvPr>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kumimoji="1" sz="1200" b="0">
                <a:solidFill>
                  <a:schemeClr val="tx1"/>
                </a:solidFill>
                <a:effectLst/>
                <a:latin typeface="Arial" charset="0"/>
                <a:ea typeface="ＭＳ Ｐゴシック" pitchFamily="52" charset="-128"/>
              </a:defRPr>
            </a:lvl1pPr>
          </a:lstStyle>
          <a:p>
            <a:pPr>
              <a:defRPr/>
            </a:pPr>
            <a:endParaRPr lang="en-US" altLang="ja-JP"/>
          </a:p>
        </p:txBody>
      </p:sp>
      <p:sp>
        <p:nvSpPr>
          <p:cNvPr id="227333" name="Rectangle 5">
            <a:extLst>
              <a:ext uri="{FF2B5EF4-FFF2-40B4-BE49-F238E27FC236}">
                <a16:creationId xmlns:a16="http://schemas.microsoft.com/office/drawing/2014/main" id="{28F5ACC6-F80D-D3E2-38AC-93C172F09862}"/>
              </a:ext>
            </a:extLst>
          </p:cNvPr>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1" sz="1200" b="0">
                <a:solidFill>
                  <a:schemeClr val="tx1"/>
                </a:solidFill>
                <a:ea typeface="ＭＳ Ｐゴシック" panose="020B0600070205080204" pitchFamily="50" charset="-128"/>
              </a:defRPr>
            </a:lvl1pPr>
          </a:lstStyle>
          <a:p>
            <a:pPr>
              <a:defRPr/>
            </a:pPr>
            <a:fld id="{9E7EFF2C-2559-4780-B0D7-EF5726407357}"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3714" name="Rectangle 2">
            <a:extLst>
              <a:ext uri="{FF2B5EF4-FFF2-40B4-BE49-F238E27FC236}">
                <a16:creationId xmlns:a16="http://schemas.microsoft.com/office/drawing/2014/main" id="{420AE09F-2D3C-FE47-EAAE-1B35108E74BE}"/>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kumimoji="1" sz="1200" b="0">
                <a:solidFill>
                  <a:schemeClr val="tx1"/>
                </a:solidFill>
                <a:effectLst/>
                <a:latin typeface="Arial" charset="0"/>
                <a:ea typeface="ＭＳ Ｐゴシック" pitchFamily="52" charset="-128"/>
              </a:defRPr>
            </a:lvl1pPr>
          </a:lstStyle>
          <a:p>
            <a:pPr>
              <a:defRPr/>
            </a:pPr>
            <a:r>
              <a:rPr lang="en-US" altLang="ja-JP"/>
              <a:t>102nd消化器内視鏡（第1会場）</a:t>
            </a:r>
          </a:p>
        </p:txBody>
      </p:sp>
      <p:sp>
        <p:nvSpPr>
          <p:cNvPr id="243715" name="Rectangle 3">
            <a:extLst>
              <a:ext uri="{FF2B5EF4-FFF2-40B4-BE49-F238E27FC236}">
                <a16:creationId xmlns:a16="http://schemas.microsoft.com/office/drawing/2014/main" id="{0B3F8E58-3905-131A-7B41-55669893844A}"/>
              </a:ext>
            </a:extLst>
          </p:cNvPr>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1" sz="1200" b="0">
                <a:solidFill>
                  <a:schemeClr val="tx1"/>
                </a:solidFill>
                <a:effectLst/>
                <a:latin typeface="Arial" charset="0"/>
                <a:ea typeface="ＭＳ Ｐゴシック" pitchFamily="52" charset="-128"/>
              </a:defRPr>
            </a:lvl1pPr>
          </a:lstStyle>
          <a:p>
            <a:pPr>
              <a:defRPr/>
            </a:pPr>
            <a:endParaRPr lang="en-US" altLang="ja-JP"/>
          </a:p>
        </p:txBody>
      </p:sp>
      <p:sp>
        <p:nvSpPr>
          <p:cNvPr id="4100" name="Rectangle 4">
            <a:extLst>
              <a:ext uri="{FF2B5EF4-FFF2-40B4-BE49-F238E27FC236}">
                <a16:creationId xmlns:a16="http://schemas.microsoft.com/office/drawing/2014/main" id="{F6A84452-63B9-0E6A-DE18-53650804B606}"/>
              </a:ext>
            </a:extLst>
          </p:cNvPr>
          <p:cNvSpPr>
            <a:spLocks noRo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3717" name="Rectangle 5">
            <a:extLst>
              <a:ext uri="{FF2B5EF4-FFF2-40B4-BE49-F238E27FC236}">
                <a16:creationId xmlns:a16="http://schemas.microsoft.com/office/drawing/2014/main" id="{C2BA67F8-FA6E-917D-4500-59E3639FDBA5}"/>
              </a:ext>
            </a:extLst>
          </p:cNvPr>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43718" name="Rectangle 6">
            <a:extLst>
              <a:ext uri="{FF2B5EF4-FFF2-40B4-BE49-F238E27FC236}">
                <a16:creationId xmlns:a16="http://schemas.microsoft.com/office/drawing/2014/main" id="{D2891160-7D32-440A-6A89-8C3EDDDFB438}"/>
              </a:ext>
            </a:extLst>
          </p:cNvPr>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kumimoji="1" sz="1200" b="0">
                <a:solidFill>
                  <a:schemeClr val="tx1"/>
                </a:solidFill>
                <a:effectLst/>
                <a:latin typeface="Arial" charset="0"/>
                <a:ea typeface="ＭＳ Ｐゴシック" pitchFamily="52" charset="-128"/>
              </a:defRPr>
            </a:lvl1pPr>
          </a:lstStyle>
          <a:p>
            <a:pPr>
              <a:defRPr/>
            </a:pPr>
            <a:endParaRPr lang="en-US" altLang="ja-JP"/>
          </a:p>
        </p:txBody>
      </p:sp>
      <p:sp>
        <p:nvSpPr>
          <p:cNvPr id="243719" name="Rectangle 7">
            <a:extLst>
              <a:ext uri="{FF2B5EF4-FFF2-40B4-BE49-F238E27FC236}">
                <a16:creationId xmlns:a16="http://schemas.microsoft.com/office/drawing/2014/main" id="{5B8BFB78-688E-92C3-6ECC-704D5CABCED5}"/>
              </a:ext>
            </a:extLst>
          </p:cNvPr>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1" sz="1200" b="0">
                <a:solidFill>
                  <a:schemeClr val="tx1"/>
                </a:solidFill>
                <a:ea typeface="ＭＳ Ｐゴシック" panose="020B0600070205080204" pitchFamily="50" charset="-128"/>
              </a:defRPr>
            </a:lvl1pPr>
          </a:lstStyle>
          <a:p>
            <a:pPr>
              <a:defRPr/>
            </a:pPr>
            <a:fld id="{5D040D47-C0E2-47D0-9227-B834F51C422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52"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52"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52"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52"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52"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97FA76A-D1B5-138D-C890-A25E6446BC79}"/>
              </a:ext>
            </a:extLst>
          </p:cNvPr>
          <p:cNvSpPr>
            <a:spLocks noChangeArrowheads="1" noTextEdit="1"/>
          </p:cNvSpPr>
          <p:nvPr>
            <p:ph type="sldImg"/>
          </p:nvPr>
        </p:nvSpPr>
        <p:spPr>
          <a:solidFill>
            <a:srgbClr val="FFFFFF"/>
          </a:solidFill>
          <a:ln/>
        </p:spPr>
      </p:sp>
      <p:sp>
        <p:nvSpPr>
          <p:cNvPr id="7171" name="Rectangle 3">
            <a:extLst>
              <a:ext uri="{FF2B5EF4-FFF2-40B4-BE49-F238E27FC236}">
                <a16:creationId xmlns:a16="http://schemas.microsoft.com/office/drawing/2014/main" id="{C6383300-BD59-BEFD-37FC-56EAF4ED38D9}"/>
              </a:ext>
            </a:extLst>
          </p:cNvPr>
          <p:cNvSpPr>
            <a:spLocks noChangeArrowheads="1"/>
          </p:cNvSpPr>
          <p:nvPr>
            <p:ph type="body" idx="1"/>
          </p:nvPr>
        </p:nvSpPr>
        <p:spPr>
          <a:solidFill>
            <a:srgbClr val="FFFFFF"/>
          </a:solidFill>
          <a:ln>
            <a:solidFill>
              <a:srgbClr val="000000"/>
            </a:solidFill>
          </a:ln>
        </p:spPr>
        <p:txBody>
          <a:bodyPr/>
          <a:lstStyle/>
          <a:p>
            <a:pPr eaLnBrk="1" hangingPunct="1"/>
            <a:endParaRPr lang="ja-JP" altLang="ja-JP">
              <a:latin typeface="Arial" panose="020B0604020202020204" pitchFamily="34" charset="0"/>
              <a:ea typeface="ＭＳ Ｐ明朝" panose="02020600040205080304" pitchFamily="18"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5222599-7AD3-27A1-2390-B6F39F6E35A2}"/>
              </a:ext>
            </a:extLst>
          </p:cNvPr>
          <p:cNvSpPr>
            <a:spLocks noRot="1" noChangeArrowheads="1" noTextEdit="1"/>
          </p:cNvSpPr>
          <p:nvPr>
            <p:ph type="sldImg"/>
          </p:nvPr>
        </p:nvSpPr>
        <p:spPr>
          <a:ln/>
        </p:spPr>
      </p:sp>
      <p:sp>
        <p:nvSpPr>
          <p:cNvPr id="9219" name="Rectangle 3">
            <a:extLst>
              <a:ext uri="{FF2B5EF4-FFF2-40B4-BE49-F238E27FC236}">
                <a16:creationId xmlns:a16="http://schemas.microsoft.com/office/drawing/2014/main" id="{F73FF969-550B-8473-F017-8284BEACAE3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mj-lt"/>
              <a:buNone/>
            </a:pPr>
            <a:r>
              <a:rPr lang="en-US" altLang="ja-JP">
                <a:solidFill>
                  <a:srgbClr val="000000"/>
                </a:solidFill>
                <a:latin typeface="ヒラギノ角ゴ Pro W3"/>
                <a:ea typeface="ＭＳ Ｐ明朝" panose="02020600040205080304" pitchFamily="18" charset="-128"/>
              </a:rPr>
              <a:t>【</a:t>
            </a:r>
            <a:r>
              <a:rPr lang="ja-JP" altLang="en-US" b="1">
                <a:solidFill>
                  <a:srgbClr val="000000"/>
                </a:solidFill>
                <a:latin typeface="ヒラギノ角ゴ Pro W3"/>
                <a:ea typeface="ＭＳ Ｐ明朝" panose="02020600040205080304" pitchFamily="18" charset="-128"/>
              </a:rPr>
              <a:t>本発表に関連して</a:t>
            </a:r>
            <a:r>
              <a:rPr lang="ja-JP" altLang="en-US">
                <a:solidFill>
                  <a:srgbClr val="000000"/>
                </a:solidFill>
                <a:latin typeface="ヒラギノ角ゴ Pro W3"/>
                <a:ea typeface="ＭＳ Ｐ明朝" panose="02020600040205080304" pitchFamily="18" charset="-128"/>
              </a:rPr>
              <a:t>以下に該当するものを開示してください。</a:t>
            </a:r>
            <a:r>
              <a:rPr lang="en-US" altLang="ja-JP">
                <a:solidFill>
                  <a:srgbClr val="000000"/>
                </a:solidFill>
                <a:latin typeface="ヒラギノ角ゴ Pro W3"/>
                <a:ea typeface="ＭＳ Ｐ明朝" panose="02020600040205080304" pitchFamily="18" charset="-128"/>
              </a:rPr>
              <a:t>】</a:t>
            </a:r>
          </a:p>
          <a:p>
            <a:pPr>
              <a:buFont typeface="Calibri" panose="020F0502020204030204" pitchFamily="34" charset="0"/>
              <a:buAutoNum type="arabicPeriod"/>
            </a:pPr>
            <a:r>
              <a:rPr lang="ja-JP" altLang="en-US">
                <a:solidFill>
                  <a:srgbClr val="000000"/>
                </a:solidFill>
                <a:latin typeface="ヒラギノ角ゴ Pro W3"/>
                <a:ea typeface="ＭＳ Ｐ明朝" panose="02020600040205080304" pitchFamily="18" charset="-128"/>
              </a:rPr>
              <a:t>臨床研究に関連する企業・法人組織や営利を目的とした団体（以下、企業・組織や団体という）の役員、顧問職については、</a:t>
            </a:r>
            <a:r>
              <a:rPr lang="en-US" altLang="ja-JP">
                <a:solidFill>
                  <a:srgbClr val="000000"/>
                </a:solidFill>
                <a:latin typeface="ヒラギノ角ゴ Pro W3"/>
                <a:ea typeface="ＭＳ Ｐ明朝" panose="02020600040205080304" pitchFamily="18" charset="-128"/>
              </a:rPr>
              <a:t>1</a:t>
            </a:r>
            <a:r>
              <a:rPr lang="ja-JP" altLang="en-US">
                <a:solidFill>
                  <a:srgbClr val="000000"/>
                </a:solidFill>
                <a:latin typeface="ヒラギノ角ゴ Pro W3"/>
                <a:ea typeface="ＭＳ Ｐ明朝" panose="02020600040205080304" pitchFamily="18" charset="-128"/>
              </a:rPr>
              <a:t>つの企業・組織や団体からの報酬額が年間</a:t>
            </a:r>
            <a:r>
              <a:rPr lang="en-US" altLang="ja-JP">
                <a:solidFill>
                  <a:srgbClr val="000000"/>
                </a:solidFill>
                <a:latin typeface="ヒラギノ角ゴ Pro W3"/>
                <a:ea typeface="ＭＳ Ｐ明朝" panose="02020600040205080304" pitchFamily="18" charset="-128"/>
              </a:rPr>
              <a:t>100</a:t>
            </a:r>
            <a:r>
              <a:rPr lang="ja-JP" altLang="en-US">
                <a:solidFill>
                  <a:srgbClr val="000000"/>
                </a:solidFill>
                <a:latin typeface="ヒラギノ角ゴ Pro W3"/>
                <a:ea typeface="ＭＳ Ｐ明朝" panose="02020600040205080304" pitchFamily="18" charset="-128"/>
              </a:rPr>
              <a:t>万円以上とする。</a:t>
            </a:r>
          </a:p>
          <a:p>
            <a:pPr>
              <a:buFont typeface="Calibri" panose="020F0502020204030204" pitchFamily="34" charset="0"/>
              <a:buAutoNum type="arabicPeriod"/>
            </a:pPr>
            <a:r>
              <a:rPr lang="ja-JP" altLang="en-US">
                <a:solidFill>
                  <a:srgbClr val="000000"/>
                </a:solidFill>
                <a:latin typeface="ヒラギノ角ゴ Pro W3"/>
                <a:ea typeface="ＭＳ Ｐ明朝" panose="02020600040205080304" pitchFamily="18" charset="-128"/>
              </a:rPr>
              <a:t>株式の保有については、</a:t>
            </a:r>
            <a:r>
              <a:rPr lang="en-US" altLang="ja-JP">
                <a:solidFill>
                  <a:srgbClr val="000000"/>
                </a:solidFill>
                <a:latin typeface="ヒラギノ角ゴ Pro W3"/>
                <a:ea typeface="ＭＳ Ｐ明朝" panose="02020600040205080304" pitchFamily="18" charset="-128"/>
              </a:rPr>
              <a:t>1</a:t>
            </a:r>
            <a:r>
              <a:rPr lang="ja-JP" altLang="en-US">
                <a:solidFill>
                  <a:srgbClr val="000000"/>
                </a:solidFill>
                <a:latin typeface="ヒラギノ角ゴ Pro W3"/>
                <a:ea typeface="ＭＳ Ｐ明朝" panose="02020600040205080304" pitchFamily="18" charset="-128"/>
              </a:rPr>
              <a:t>つの企業についての</a:t>
            </a:r>
            <a:r>
              <a:rPr lang="en-US" altLang="ja-JP">
                <a:solidFill>
                  <a:srgbClr val="000000"/>
                </a:solidFill>
                <a:latin typeface="ヒラギノ角ゴ Pro W3"/>
                <a:ea typeface="ＭＳ Ｐ明朝" panose="02020600040205080304" pitchFamily="18" charset="-128"/>
              </a:rPr>
              <a:t>1</a:t>
            </a:r>
            <a:r>
              <a:rPr lang="ja-JP" altLang="en-US">
                <a:solidFill>
                  <a:srgbClr val="000000"/>
                </a:solidFill>
                <a:latin typeface="ヒラギノ角ゴ Pro W3"/>
                <a:ea typeface="ＭＳ Ｐ明朝" panose="02020600040205080304" pitchFamily="18" charset="-128"/>
              </a:rPr>
              <a:t>年間の株式による利益（配当、売却益の総和）が</a:t>
            </a:r>
            <a:r>
              <a:rPr lang="en-US" altLang="ja-JP">
                <a:solidFill>
                  <a:srgbClr val="000000"/>
                </a:solidFill>
                <a:latin typeface="ヒラギノ角ゴ Pro W3"/>
                <a:ea typeface="ＭＳ Ｐ明朝" panose="02020600040205080304" pitchFamily="18" charset="-128"/>
              </a:rPr>
              <a:t>100</a:t>
            </a:r>
            <a:r>
              <a:rPr lang="ja-JP" altLang="en-US">
                <a:solidFill>
                  <a:srgbClr val="000000"/>
                </a:solidFill>
                <a:latin typeface="ヒラギノ角ゴ Pro W3"/>
                <a:ea typeface="ＭＳ Ｐ明朝" panose="02020600040205080304" pitchFamily="18" charset="-128"/>
              </a:rPr>
              <a:t>万円以上の場合、あるいは当該全株式の</a:t>
            </a:r>
            <a:r>
              <a:rPr lang="en-US" altLang="ja-JP">
                <a:solidFill>
                  <a:srgbClr val="000000"/>
                </a:solidFill>
                <a:latin typeface="ヒラギノ角ゴ Pro W3"/>
                <a:ea typeface="ＭＳ Ｐ明朝" panose="02020600040205080304" pitchFamily="18" charset="-128"/>
              </a:rPr>
              <a:t>5</a:t>
            </a:r>
            <a:r>
              <a:rPr lang="ja-JP" altLang="en-US">
                <a:solidFill>
                  <a:srgbClr val="000000"/>
                </a:solidFill>
                <a:latin typeface="ヒラギノ角ゴ Pro W3"/>
                <a:ea typeface="ＭＳ Ｐ明朝" panose="02020600040205080304" pitchFamily="18" charset="-128"/>
              </a:rPr>
              <a:t>％以上を所有する場合とする。</a:t>
            </a:r>
          </a:p>
          <a:p>
            <a:pPr>
              <a:buFont typeface="Calibri" panose="020F0502020204030204" pitchFamily="34" charset="0"/>
              <a:buAutoNum type="arabicPeriod"/>
            </a:pPr>
            <a:r>
              <a:rPr lang="ja-JP" altLang="en-US">
                <a:solidFill>
                  <a:srgbClr val="000000"/>
                </a:solidFill>
                <a:latin typeface="ヒラギノ角ゴ Pro W3"/>
                <a:ea typeface="ＭＳ Ｐ明朝" panose="02020600040205080304" pitchFamily="18" charset="-128"/>
              </a:rPr>
              <a:t>企業・組織や団体からの特許権使用料については、</a:t>
            </a:r>
            <a:r>
              <a:rPr lang="en-US" altLang="ja-JP">
                <a:solidFill>
                  <a:srgbClr val="000000"/>
                </a:solidFill>
                <a:latin typeface="ヒラギノ角ゴ Pro W3"/>
                <a:ea typeface="ＭＳ Ｐ明朝" panose="02020600040205080304" pitchFamily="18" charset="-128"/>
              </a:rPr>
              <a:t>1</a:t>
            </a:r>
            <a:r>
              <a:rPr lang="ja-JP" altLang="en-US">
                <a:solidFill>
                  <a:srgbClr val="000000"/>
                </a:solidFill>
                <a:latin typeface="ヒラギノ角ゴ Pro W3"/>
                <a:ea typeface="ＭＳ Ｐ明朝" panose="02020600040205080304" pitchFamily="18" charset="-128"/>
              </a:rPr>
              <a:t>つの権利使用料が年間</a:t>
            </a:r>
            <a:r>
              <a:rPr lang="en-US" altLang="ja-JP">
                <a:solidFill>
                  <a:srgbClr val="000000"/>
                </a:solidFill>
                <a:latin typeface="ヒラギノ角ゴ Pro W3"/>
                <a:ea typeface="ＭＳ Ｐ明朝" panose="02020600040205080304" pitchFamily="18" charset="-128"/>
              </a:rPr>
              <a:t>100</a:t>
            </a:r>
            <a:r>
              <a:rPr lang="ja-JP" altLang="en-US">
                <a:solidFill>
                  <a:srgbClr val="000000"/>
                </a:solidFill>
                <a:latin typeface="ヒラギノ角ゴ Pro W3"/>
                <a:ea typeface="ＭＳ Ｐ明朝" panose="02020600040205080304" pitchFamily="18" charset="-128"/>
              </a:rPr>
              <a:t>万円以上とする。</a:t>
            </a:r>
          </a:p>
          <a:p>
            <a:pPr>
              <a:buFont typeface="Calibri" panose="020F0502020204030204" pitchFamily="34" charset="0"/>
              <a:buAutoNum type="arabicPeriod"/>
            </a:pPr>
            <a:r>
              <a:rPr lang="ja-JP" altLang="en-US">
                <a:solidFill>
                  <a:srgbClr val="000000"/>
                </a:solidFill>
                <a:latin typeface="ヒラギノ角ゴ Pro W3"/>
                <a:ea typeface="ＭＳ Ｐ明朝" panose="02020600040205080304" pitchFamily="18" charset="-128"/>
              </a:rPr>
              <a:t>企業・組織や団体から、会議の出席（発表）に対し、研究者を拘束した時間・労力に対して支払われた日当（講演料など）については、</a:t>
            </a:r>
            <a:r>
              <a:rPr lang="en-US" altLang="ja-JP">
                <a:solidFill>
                  <a:srgbClr val="000000"/>
                </a:solidFill>
                <a:latin typeface="ヒラギノ角ゴ Pro W3"/>
                <a:ea typeface="ＭＳ Ｐ明朝" panose="02020600040205080304" pitchFamily="18" charset="-128"/>
              </a:rPr>
              <a:t>1</a:t>
            </a:r>
            <a:r>
              <a:rPr lang="ja-JP" altLang="en-US">
                <a:solidFill>
                  <a:srgbClr val="000000"/>
                </a:solidFill>
                <a:latin typeface="ヒラギノ角ゴ Pro W3"/>
                <a:ea typeface="ＭＳ Ｐ明朝" panose="02020600040205080304" pitchFamily="18" charset="-128"/>
              </a:rPr>
              <a:t>つの企業・団体からの年間の講演料が合計</a:t>
            </a:r>
            <a:r>
              <a:rPr lang="en-US" altLang="ja-JP">
                <a:solidFill>
                  <a:srgbClr val="000000"/>
                </a:solidFill>
                <a:latin typeface="ヒラギノ角ゴ Pro W3"/>
                <a:ea typeface="ＭＳ Ｐ明朝" panose="02020600040205080304" pitchFamily="18" charset="-128"/>
              </a:rPr>
              <a:t>50</a:t>
            </a:r>
            <a:r>
              <a:rPr lang="ja-JP" altLang="en-US">
                <a:solidFill>
                  <a:srgbClr val="000000"/>
                </a:solidFill>
                <a:latin typeface="ヒラギノ角ゴ Pro W3"/>
                <a:ea typeface="ＭＳ Ｐ明朝" panose="02020600040205080304" pitchFamily="18" charset="-128"/>
              </a:rPr>
              <a:t>万円以上とする。</a:t>
            </a:r>
          </a:p>
          <a:p>
            <a:pPr>
              <a:buFont typeface="Calibri" panose="020F0502020204030204" pitchFamily="34" charset="0"/>
              <a:buAutoNum type="arabicPeriod"/>
            </a:pPr>
            <a:r>
              <a:rPr lang="ja-JP" altLang="en-US">
                <a:solidFill>
                  <a:srgbClr val="000000"/>
                </a:solidFill>
                <a:latin typeface="ヒラギノ角ゴ Pro W3"/>
                <a:ea typeface="ＭＳ Ｐ明朝" panose="02020600040205080304" pitchFamily="18" charset="-128"/>
              </a:rPr>
              <a:t>企業・組織や団体がパンフレットなどの執筆に対して支払った原稿料については、１つの企業・組織や団体からの年間の原稿料が合計</a:t>
            </a:r>
            <a:r>
              <a:rPr lang="en-US" altLang="ja-JP">
                <a:solidFill>
                  <a:srgbClr val="000000"/>
                </a:solidFill>
                <a:latin typeface="ヒラギノ角ゴ Pro W3"/>
                <a:ea typeface="ＭＳ Ｐ明朝" panose="02020600040205080304" pitchFamily="18" charset="-128"/>
              </a:rPr>
              <a:t>50</a:t>
            </a:r>
            <a:r>
              <a:rPr lang="ja-JP" altLang="en-US">
                <a:solidFill>
                  <a:srgbClr val="000000"/>
                </a:solidFill>
                <a:latin typeface="ヒラギノ角ゴ Pro W3"/>
                <a:ea typeface="ＭＳ Ｐ明朝" panose="02020600040205080304" pitchFamily="18" charset="-128"/>
              </a:rPr>
              <a:t>万円以上とする。</a:t>
            </a:r>
          </a:p>
          <a:p>
            <a:pPr>
              <a:buFont typeface="Calibri" panose="020F0502020204030204" pitchFamily="34" charset="0"/>
              <a:buAutoNum type="arabicPeriod"/>
            </a:pPr>
            <a:r>
              <a:rPr lang="ja-JP" altLang="en-US">
                <a:solidFill>
                  <a:srgbClr val="000000"/>
                </a:solidFill>
                <a:latin typeface="ヒラギノ角ゴ Pro W3"/>
                <a:ea typeface="ＭＳ Ｐ明朝" panose="02020600040205080304" pitchFamily="18" charset="-128"/>
              </a:rPr>
              <a:t>企業・組織や団体が提供する研究費については、１つの企業・団体から臨床研究（受託研究費、共同研究費など）に対して支払われた総額が年間</a:t>
            </a:r>
            <a:r>
              <a:rPr lang="en-US" altLang="ja-JP">
                <a:solidFill>
                  <a:srgbClr val="000000"/>
                </a:solidFill>
                <a:latin typeface="ヒラギノ角ゴ Pro W3"/>
                <a:ea typeface="ＭＳ Ｐ明朝" panose="02020600040205080304" pitchFamily="18" charset="-128"/>
              </a:rPr>
              <a:t>200</a:t>
            </a:r>
            <a:r>
              <a:rPr lang="ja-JP" altLang="en-US">
                <a:solidFill>
                  <a:srgbClr val="000000"/>
                </a:solidFill>
                <a:latin typeface="ヒラギノ角ゴ Pro W3"/>
                <a:ea typeface="ＭＳ Ｐ明朝" panose="02020600040205080304" pitchFamily="18" charset="-128"/>
              </a:rPr>
              <a:t>万円以上とする。</a:t>
            </a:r>
          </a:p>
          <a:p>
            <a:pPr>
              <a:buFont typeface="Calibri" panose="020F0502020204030204" pitchFamily="34" charset="0"/>
              <a:buAutoNum type="arabicPeriod"/>
            </a:pPr>
            <a:r>
              <a:rPr lang="ja-JP" altLang="en-US">
                <a:solidFill>
                  <a:srgbClr val="000000"/>
                </a:solidFill>
                <a:latin typeface="ヒラギノ角ゴ Pro W3"/>
                <a:ea typeface="ＭＳ Ｐ明朝" panose="02020600040205080304" pitchFamily="18" charset="-128"/>
              </a:rPr>
              <a:t>企業・組織や団体が提供する奨学（奨励）寄付金については、１つの企業・組織や団体から、申告者個人または申告者が所属する部局（講座・分野）あるいは研究室の代表者に支払われた総額が年間</a:t>
            </a:r>
            <a:r>
              <a:rPr lang="en-US" altLang="ja-JP">
                <a:solidFill>
                  <a:srgbClr val="000000"/>
                </a:solidFill>
                <a:latin typeface="ヒラギノ角ゴ Pro W3"/>
                <a:ea typeface="ＭＳ Ｐ明朝" panose="02020600040205080304" pitchFamily="18" charset="-128"/>
              </a:rPr>
              <a:t>200</a:t>
            </a:r>
            <a:r>
              <a:rPr lang="ja-JP" altLang="en-US">
                <a:solidFill>
                  <a:srgbClr val="000000"/>
                </a:solidFill>
                <a:latin typeface="ヒラギノ角ゴ Pro W3"/>
                <a:ea typeface="ＭＳ Ｐ明朝" panose="02020600040205080304" pitchFamily="18" charset="-128"/>
              </a:rPr>
              <a:t>万円以上の場合とする。</a:t>
            </a:r>
          </a:p>
          <a:p>
            <a:pPr>
              <a:buFont typeface="Calibri" panose="020F0502020204030204" pitchFamily="34" charset="0"/>
              <a:buAutoNum type="arabicPeriod"/>
            </a:pPr>
            <a:r>
              <a:rPr lang="ja-JP" altLang="en-US">
                <a:solidFill>
                  <a:srgbClr val="000000"/>
                </a:solidFill>
                <a:latin typeface="ヒラギノ角ゴ Pro W3"/>
                <a:ea typeface="ＭＳ Ｐ明朝" panose="02020600040205080304" pitchFamily="18" charset="-128"/>
              </a:rPr>
              <a:t>企業・組織や団体が提供する寄付講座に申告者らが所属している場合とする。</a:t>
            </a:r>
          </a:p>
          <a:p>
            <a:pPr>
              <a:buFont typeface="Calibri" panose="020F0502020204030204" pitchFamily="34" charset="0"/>
              <a:buAutoNum type="arabicPeriod"/>
            </a:pPr>
            <a:r>
              <a:rPr lang="ja-JP" altLang="en-US">
                <a:solidFill>
                  <a:srgbClr val="000000"/>
                </a:solidFill>
                <a:latin typeface="ヒラギノ角ゴ Pro W3"/>
                <a:ea typeface="ＭＳ Ｐ明朝" panose="02020600040205080304" pitchFamily="18" charset="-128"/>
              </a:rPr>
              <a:t>その他、研究とは直接無関係な旅行、贈答品などの提供については、１つの企業・組織や団体から受けた総額が年間</a:t>
            </a:r>
            <a:r>
              <a:rPr lang="en-US" altLang="ja-JP">
                <a:solidFill>
                  <a:srgbClr val="000000"/>
                </a:solidFill>
                <a:latin typeface="ヒラギノ角ゴ Pro W3"/>
                <a:ea typeface="ＭＳ Ｐ明朝" panose="02020600040205080304" pitchFamily="18" charset="-128"/>
              </a:rPr>
              <a:t>5</a:t>
            </a:r>
            <a:r>
              <a:rPr lang="ja-JP" altLang="en-US">
                <a:solidFill>
                  <a:srgbClr val="000000"/>
                </a:solidFill>
                <a:latin typeface="ヒラギノ角ゴ Pro W3"/>
                <a:ea typeface="ＭＳ Ｐ明朝" panose="02020600040205080304" pitchFamily="18" charset="-128"/>
              </a:rPr>
              <a:t>万円以上とする。</a:t>
            </a:r>
          </a:p>
          <a:p>
            <a:pPr eaLnBrk="1" hangingPunct="1"/>
            <a:endParaRPr lang="ja-JP" altLang="ja-JP">
              <a:latin typeface="Arial" panose="020B0604020202020204" pitchFamily="34" charset="0"/>
              <a:ea typeface="ＭＳ Ｐ明朝" panose="02020600040205080304"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4E39A44C-9D55-6134-1A8E-2C9CAF3FE6E0}"/>
              </a:ext>
            </a:extLst>
          </p:cNvPr>
          <p:cNvGrpSpPr>
            <a:grpSpLocks/>
          </p:cNvGrpSpPr>
          <p:nvPr/>
        </p:nvGrpSpPr>
        <p:grpSpPr bwMode="auto">
          <a:xfrm>
            <a:off x="0" y="0"/>
            <a:ext cx="9144000" cy="6856413"/>
            <a:chOff x="0" y="0"/>
            <a:chExt cx="5760" cy="4319"/>
          </a:xfrm>
        </p:grpSpPr>
        <p:sp>
          <p:nvSpPr>
            <p:cNvPr id="3" name="Freeform 3">
              <a:extLst>
                <a:ext uri="{FF2B5EF4-FFF2-40B4-BE49-F238E27FC236}">
                  <a16:creationId xmlns:a16="http://schemas.microsoft.com/office/drawing/2014/main" id="{08C7A9CA-B8EB-7773-2D18-7BDE686E5A62}"/>
                </a:ext>
              </a:extLst>
            </p:cNvPr>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4" name="Freeform 4">
              <a:extLst>
                <a:ext uri="{FF2B5EF4-FFF2-40B4-BE49-F238E27FC236}">
                  <a16:creationId xmlns:a16="http://schemas.microsoft.com/office/drawing/2014/main" id="{1C7F670F-7DCE-5B90-7536-AAF8EA572D0C}"/>
                </a:ext>
              </a:extLst>
            </p:cNvPr>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5" name="Freeform 5">
              <a:extLst>
                <a:ext uri="{FF2B5EF4-FFF2-40B4-BE49-F238E27FC236}">
                  <a16:creationId xmlns:a16="http://schemas.microsoft.com/office/drawing/2014/main" id="{0890BC74-61C2-6CAA-D1CD-649CCAF8A6ED}"/>
                </a:ext>
              </a:extLst>
            </p:cNvPr>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6" name="Freeform 6">
              <a:extLst>
                <a:ext uri="{FF2B5EF4-FFF2-40B4-BE49-F238E27FC236}">
                  <a16:creationId xmlns:a16="http://schemas.microsoft.com/office/drawing/2014/main" id="{5F7B9DEE-F9C7-0DF4-F453-AE03E1117E9C}"/>
                </a:ext>
              </a:extLst>
            </p:cNvPr>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7" name="Freeform 7">
              <a:extLst>
                <a:ext uri="{FF2B5EF4-FFF2-40B4-BE49-F238E27FC236}">
                  <a16:creationId xmlns:a16="http://schemas.microsoft.com/office/drawing/2014/main" id="{FBC1B9F7-BE46-3299-FE43-7319437E4831}"/>
                </a:ext>
              </a:extLst>
            </p:cNvPr>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8" name="Freeform 8">
              <a:extLst>
                <a:ext uri="{FF2B5EF4-FFF2-40B4-BE49-F238E27FC236}">
                  <a16:creationId xmlns:a16="http://schemas.microsoft.com/office/drawing/2014/main" id="{58CB8FAC-DE3E-2116-26E6-38CD57048514}"/>
                </a:ext>
              </a:extLst>
            </p:cNvPr>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9" name="Freeform 9">
              <a:extLst>
                <a:ext uri="{FF2B5EF4-FFF2-40B4-BE49-F238E27FC236}">
                  <a16:creationId xmlns:a16="http://schemas.microsoft.com/office/drawing/2014/main" id="{3F87880E-6288-A39B-8937-1E1F972DE87A}"/>
                </a:ext>
              </a:extLst>
            </p:cNvPr>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10" name="Freeform 10">
              <a:extLst>
                <a:ext uri="{FF2B5EF4-FFF2-40B4-BE49-F238E27FC236}">
                  <a16:creationId xmlns:a16="http://schemas.microsoft.com/office/drawing/2014/main" id="{7B911E58-55E3-EB3D-8E99-1943C9403597}"/>
                </a:ext>
              </a:extLst>
            </p:cNvPr>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11" name="Freeform 11">
              <a:extLst>
                <a:ext uri="{FF2B5EF4-FFF2-40B4-BE49-F238E27FC236}">
                  <a16:creationId xmlns:a16="http://schemas.microsoft.com/office/drawing/2014/main" id="{F6C7D57E-CDB1-EF1B-1E63-421E672DB19C}"/>
                </a:ext>
              </a:extLst>
            </p:cNvPr>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12" name="Freeform 12">
              <a:extLst>
                <a:ext uri="{FF2B5EF4-FFF2-40B4-BE49-F238E27FC236}">
                  <a16:creationId xmlns:a16="http://schemas.microsoft.com/office/drawing/2014/main" id="{2825550C-3491-DF9D-5C39-D12461E13332}"/>
                </a:ext>
              </a:extLst>
            </p:cNvPr>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13" name="Freeform 13">
              <a:extLst>
                <a:ext uri="{FF2B5EF4-FFF2-40B4-BE49-F238E27FC236}">
                  <a16:creationId xmlns:a16="http://schemas.microsoft.com/office/drawing/2014/main" id="{1E8C8113-CF4A-ABB4-6D0D-E9ED1F097810}"/>
                </a:ext>
              </a:extLst>
            </p:cNvPr>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14" name="Freeform 14">
              <a:extLst>
                <a:ext uri="{FF2B5EF4-FFF2-40B4-BE49-F238E27FC236}">
                  <a16:creationId xmlns:a16="http://schemas.microsoft.com/office/drawing/2014/main" id="{F306A660-917E-77E3-9F06-A5031DFF93CF}"/>
                </a:ext>
              </a:extLst>
            </p:cNvPr>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15" name="Freeform 15">
              <a:extLst>
                <a:ext uri="{FF2B5EF4-FFF2-40B4-BE49-F238E27FC236}">
                  <a16:creationId xmlns:a16="http://schemas.microsoft.com/office/drawing/2014/main" id="{C56A0012-477F-D0EE-F435-6F12CC792EAB}"/>
                </a:ext>
              </a:extLst>
            </p:cNvPr>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16" name="Freeform 16">
              <a:extLst>
                <a:ext uri="{FF2B5EF4-FFF2-40B4-BE49-F238E27FC236}">
                  <a16:creationId xmlns:a16="http://schemas.microsoft.com/office/drawing/2014/main" id="{D0536E15-6AE7-3E19-9AE2-BBEECAB2D7B9}"/>
                </a:ext>
              </a:extLst>
            </p:cNvPr>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17" name="Freeform 17">
              <a:extLst>
                <a:ext uri="{FF2B5EF4-FFF2-40B4-BE49-F238E27FC236}">
                  <a16:creationId xmlns:a16="http://schemas.microsoft.com/office/drawing/2014/main" id="{16024F1A-2FF7-2118-C28D-F9D2F1A85A19}"/>
                </a:ext>
              </a:extLst>
            </p:cNvPr>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18" name="Freeform 18">
              <a:extLst>
                <a:ext uri="{FF2B5EF4-FFF2-40B4-BE49-F238E27FC236}">
                  <a16:creationId xmlns:a16="http://schemas.microsoft.com/office/drawing/2014/main" id="{D95DC889-449B-88E3-AFD0-D1434E605D76}"/>
                </a:ext>
              </a:extLst>
            </p:cNvPr>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19" name="Freeform 19">
              <a:extLst>
                <a:ext uri="{FF2B5EF4-FFF2-40B4-BE49-F238E27FC236}">
                  <a16:creationId xmlns:a16="http://schemas.microsoft.com/office/drawing/2014/main" id="{992A9B40-6E17-CA63-3E0E-095EC415EC30}"/>
                </a:ext>
              </a:extLst>
            </p:cNvPr>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20" name="Freeform 20">
              <a:extLst>
                <a:ext uri="{FF2B5EF4-FFF2-40B4-BE49-F238E27FC236}">
                  <a16:creationId xmlns:a16="http://schemas.microsoft.com/office/drawing/2014/main" id="{2F78F29E-E225-7637-7E7A-DFB7FEB71F94}"/>
                </a:ext>
              </a:extLst>
            </p:cNvPr>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21" name="Freeform 21">
              <a:extLst>
                <a:ext uri="{FF2B5EF4-FFF2-40B4-BE49-F238E27FC236}">
                  <a16:creationId xmlns:a16="http://schemas.microsoft.com/office/drawing/2014/main" id="{DDA38E19-4D8E-2498-C807-C18966EE57D6}"/>
                </a:ext>
              </a:extLst>
            </p:cNvPr>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22" name="Freeform 22">
              <a:extLst>
                <a:ext uri="{FF2B5EF4-FFF2-40B4-BE49-F238E27FC236}">
                  <a16:creationId xmlns:a16="http://schemas.microsoft.com/office/drawing/2014/main" id="{3654BF71-43FF-AAA2-0CD9-3E305C67A56F}"/>
                </a:ext>
              </a:extLst>
            </p:cNvPr>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23" name="Freeform 23">
              <a:extLst>
                <a:ext uri="{FF2B5EF4-FFF2-40B4-BE49-F238E27FC236}">
                  <a16:creationId xmlns:a16="http://schemas.microsoft.com/office/drawing/2014/main" id="{B9D7E72C-E028-CB7B-304D-7948B3636BF8}"/>
                </a:ext>
              </a:extLst>
            </p:cNvPr>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24" name="Freeform 24">
              <a:extLst>
                <a:ext uri="{FF2B5EF4-FFF2-40B4-BE49-F238E27FC236}">
                  <a16:creationId xmlns:a16="http://schemas.microsoft.com/office/drawing/2014/main" id="{EB05F691-7C18-B775-A9D1-366B4F2FFD08}"/>
                </a:ext>
              </a:extLst>
            </p:cNvPr>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25" name="Freeform 25">
              <a:extLst>
                <a:ext uri="{FF2B5EF4-FFF2-40B4-BE49-F238E27FC236}">
                  <a16:creationId xmlns:a16="http://schemas.microsoft.com/office/drawing/2014/main" id="{80966AC5-FDDE-7B08-DADE-7056F32C9F8E}"/>
                </a:ext>
              </a:extLst>
            </p:cNvPr>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26" name="Freeform 26">
              <a:extLst>
                <a:ext uri="{FF2B5EF4-FFF2-40B4-BE49-F238E27FC236}">
                  <a16:creationId xmlns:a16="http://schemas.microsoft.com/office/drawing/2014/main" id="{BA598061-82DE-9817-1EE9-3A50D985D677}"/>
                </a:ext>
              </a:extLst>
            </p:cNvPr>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27" name="Freeform 27">
              <a:extLst>
                <a:ext uri="{FF2B5EF4-FFF2-40B4-BE49-F238E27FC236}">
                  <a16:creationId xmlns:a16="http://schemas.microsoft.com/office/drawing/2014/main" id="{4B497BA4-F7DC-D231-614C-4AC360BF50AC}"/>
                </a:ext>
              </a:extLst>
            </p:cNvPr>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28" name="Freeform 28">
              <a:extLst>
                <a:ext uri="{FF2B5EF4-FFF2-40B4-BE49-F238E27FC236}">
                  <a16:creationId xmlns:a16="http://schemas.microsoft.com/office/drawing/2014/main" id="{589E44EE-8684-8699-D914-EBA307872526}"/>
                </a:ext>
              </a:extLst>
            </p:cNvPr>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29" name="Freeform 29">
              <a:extLst>
                <a:ext uri="{FF2B5EF4-FFF2-40B4-BE49-F238E27FC236}">
                  <a16:creationId xmlns:a16="http://schemas.microsoft.com/office/drawing/2014/main" id="{67CF182B-1068-0834-E97C-00A3E9EEA80A}"/>
                </a:ext>
              </a:extLst>
            </p:cNvPr>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30" name="Freeform 30">
              <a:extLst>
                <a:ext uri="{FF2B5EF4-FFF2-40B4-BE49-F238E27FC236}">
                  <a16:creationId xmlns:a16="http://schemas.microsoft.com/office/drawing/2014/main" id="{28E8159D-6B79-C18F-D803-01CBC16BB5F2}"/>
                </a:ext>
              </a:extLst>
            </p:cNvPr>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31" name="Freeform 31">
              <a:extLst>
                <a:ext uri="{FF2B5EF4-FFF2-40B4-BE49-F238E27FC236}">
                  <a16:creationId xmlns:a16="http://schemas.microsoft.com/office/drawing/2014/main" id="{B1A62803-C643-D9CF-DA38-176E2E6EE164}"/>
                </a:ext>
              </a:extLst>
            </p:cNvPr>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32" name="Freeform 32">
              <a:extLst>
                <a:ext uri="{FF2B5EF4-FFF2-40B4-BE49-F238E27FC236}">
                  <a16:creationId xmlns:a16="http://schemas.microsoft.com/office/drawing/2014/main" id="{5D3954E5-341A-0BB7-6CFF-68ADCB3A15B3}"/>
                </a:ext>
              </a:extLst>
            </p:cNvPr>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33" name="Freeform 33">
              <a:extLst>
                <a:ext uri="{FF2B5EF4-FFF2-40B4-BE49-F238E27FC236}">
                  <a16:creationId xmlns:a16="http://schemas.microsoft.com/office/drawing/2014/main" id="{A16A69D7-7E45-5B33-FAAA-16050158F4FC}"/>
                </a:ext>
              </a:extLst>
            </p:cNvPr>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34" name="Freeform 34">
              <a:extLst>
                <a:ext uri="{FF2B5EF4-FFF2-40B4-BE49-F238E27FC236}">
                  <a16:creationId xmlns:a16="http://schemas.microsoft.com/office/drawing/2014/main" id="{374939B6-9E8E-F62F-81EA-B9E2FA068D9A}"/>
                </a:ext>
              </a:extLst>
            </p:cNvPr>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35" name="Freeform 35">
              <a:extLst>
                <a:ext uri="{FF2B5EF4-FFF2-40B4-BE49-F238E27FC236}">
                  <a16:creationId xmlns:a16="http://schemas.microsoft.com/office/drawing/2014/main" id="{5EEA8DF4-0A5F-9D57-038E-D70F3A13CE35}"/>
                </a:ext>
              </a:extLst>
            </p:cNvPr>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36" name="Freeform 36">
              <a:extLst>
                <a:ext uri="{FF2B5EF4-FFF2-40B4-BE49-F238E27FC236}">
                  <a16:creationId xmlns:a16="http://schemas.microsoft.com/office/drawing/2014/main" id="{797BABB1-97F5-D893-CA0F-3CBA5ECDE047}"/>
                </a:ext>
              </a:extLst>
            </p:cNvPr>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37" name="Freeform 37">
              <a:extLst>
                <a:ext uri="{FF2B5EF4-FFF2-40B4-BE49-F238E27FC236}">
                  <a16:creationId xmlns:a16="http://schemas.microsoft.com/office/drawing/2014/main" id="{241423DA-D67F-527E-05B8-E2E86F960020}"/>
                </a:ext>
              </a:extLst>
            </p:cNvPr>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38" name="Freeform 38">
              <a:extLst>
                <a:ext uri="{FF2B5EF4-FFF2-40B4-BE49-F238E27FC236}">
                  <a16:creationId xmlns:a16="http://schemas.microsoft.com/office/drawing/2014/main" id="{26B539CA-0C36-CC1D-D073-30D935C812F0}"/>
                </a:ext>
              </a:extLst>
            </p:cNvPr>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grpSp>
          <p:nvGrpSpPr>
            <p:cNvPr id="39" name="Group 39">
              <a:extLst>
                <a:ext uri="{FF2B5EF4-FFF2-40B4-BE49-F238E27FC236}">
                  <a16:creationId xmlns:a16="http://schemas.microsoft.com/office/drawing/2014/main" id="{E2D476EA-0764-5642-4BF7-A8015A3DBE6B}"/>
                </a:ext>
              </a:extLst>
            </p:cNvPr>
            <p:cNvGrpSpPr>
              <a:grpSpLocks/>
            </p:cNvGrpSpPr>
            <p:nvPr userDrawn="1"/>
          </p:nvGrpSpPr>
          <p:grpSpPr bwMode="auto">
            <a:xfrm>
              <a:off x="0" y="1632"/>
              <a:ext cx="5758" cy="1858"/>
              <a:chOff x="0" y="1632"/>
              <a:chExt cx="5758" cy="1858"/>
            </a:xfrm>
          </p:grpSpPr>
          <p:sp>
            <p:nvSpPr>
              <p:cNvPr id="40" name="Freeform 40">
                <a:extLst>
                  <a:ext uri="{FF2B5EF4-FFF2-40B4-BE49-F238E27FC236}">
                    <a16:creationId xmlns:a16="http://schemas.microsoft.com/office/drawing/2014/main" id="{5E48133C-BB0F-4995-4647-46107E7396A7}"/>
                  </a:ext>
                </a:extLst>
              </p:cNvPr>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41" name="Freeform 41">
                <a:extLst>
                  <a:ext uri="{FF2B5EF4-FFF2-40B4-BE49-F238E27FC236}">
                    <a16:creationId xmlns:a16="http://schemas.microsoft.com/office/drawing/2014/main" id="{ABAD7CD5-CECF-F87E-5BA9-30BFE2064888}"/>
                  </a:ext>
                </a:extLst>
              </p:cNvPr>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grpSp>
      </p:grpSp>
      <p:sp>
        <p:nvSpPr>
          <p:cNvPr id="189482" name="Rectangle 42"/>
          <p:cNvSpPr>
            <a:spLocks noGrp="1" noChangeArrowheads="1"/>
          </p:cNvSpPr>
          <p:nvPr>
            <p:ph type="ctrTitle" sz="quarter"/>
          </p:nvPr>
        </p:nvSpPr>
        <p:spPr bwMode="auto">
          <a:xfrm>
            <a:off x="457200" y="1600200"/>
            <a:ext cx="8229600" cy="182880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sz="4800"/>
            </a:lvl1pPr>
          </a:lstStyle>
          <a:p>
            <a:r>
              <a:rPr lang="ja-JP" altLang="en-US"/>
              <a:t>マスタ タイトルの書式設定</a:t>
            </a:r>
          </a:p>
        </p:txBody>
      </p:sp>
      <p:sp>
        <p:nvSpPr>
          <p:cNvPr id="189483" name="Rectangle 43"/>
          <p:cNvSpPr>
            <a:spLocks noGrp="1" noChangeArrowheads="1"/>
          </p:cNvSpPr>
          <p:nvPr>
            <p:ph type="subTitle" sz="quarter"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52" charset="2"/>
              <a:buNone/>
              <a:defRPr sz="3600"/>
            </a:lvl1pPr>
          </a:lstStyle>
          <a:p>
            <a:r>
              <a:rPr lang="ja-JP" altLang="en-US"/>
              <a:t>マスタ サブタイトルの書式設定</a:t>
            </a:r>
          </a:p>
        </p:txBody>
      </p:sp>
      <p:sp>
        <p:nvSpPr>
          <p:cNvPr id="42" name="Rectangle 44">
            <a:extLst>
              <a:ext uri="{FF2B5EF4-FFF2-40B4-BE49-F238E27FC236}">
                <a16:creationId xmlns:a16="http://schemas.microsoft.com/office/drawing/2014/main" id="{E536E1DA-4B5A-A100-121C-DAD9AE91C917}"/>
              </a:ext>
            </a:extLst>
          </p:cNvPr>
          <p:cNvSpPr>
            <a:spLocks noGrp="1" noChangeArrowheads="1"/>
          </p:cNvSpPr>
          <p:nvPr>
            <p:ph type="dt" sz="quarter"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effectLst>
                  <a:outerShdw blurRad="38100" dist="38100" dir="2700000" algn="tl">
                    <a:srgbClr val="000000"/>
                  </a:outerShdw>
                </a:effectLst>
                <a:latin typeface="Arial" charset="0"/>
                <a:ea typeface="+mn-ea"/>
              </a:defRPr>
            </a:lvl1pPr>
          </a:lstStyle>
          <a:p>
            <a:pPr>
              <a:defRPr/>
            </a:pPr>
            <a:endParaRPr lang="en-US" altLang="ja-JP"/>
          </a:p>
        </p:txBody>
      </p:sp>
      <p:sp>
        <p:nvSpPr>
          <p:cNvPr id="43" name="Rectangle 45">
            <a:extLst>
              <a:ext uri="{FF2B5EF4-FFF2-40B4-BE49-F238E27FC236}">
                <a16:creationId xmlns:a16="http://schemas.microsoft.com/office/drawing/2014/main" id="{B98A9D16-7A31-C44C-27A4-9969248DEDD3}"/>
              </a:ext>
            </a:extLst>
          </p:cNvPr>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eaLnBrk="1" hangingPunct="1">
              <a:defRPr sz="1200" b="0">
                <a:solidFill>
                  <a:schemeClr val="tx1"/>
                </a:solidFill>
                <a:effectLst>
                  <a:outerShdw blurRad="38100" dist="38100" dir="2700000" algn="tl">
                    <a:srgbClr val="000000"/>
                  </a:outerShdw>
                </a:effectLst>
                <a:latin typeface="Arial" charset="0"/>
                <a:ea typeface="+mn-ea"/>
              </a:defRPr>
            </a:lvl1pPr>
          </a:lstStyle>
          <a:p>
            <a:pPr>
              <a:defRPr/>
            </a:pPr>
            <a:endParaRPr lang="en-US" altLang="ja-JP"/>
          </a:p>
        </p:txBody>
      </p:sp>
      <p:sp>
        <p:nvSpPr>
          <p:cNvPr id="44" name="Rectangle 46">
            <a:extLst>
              <a:ext uri="{FF2B5EF4-FFF2-40B4-BE49-F238E27FC236}">
                <a16:creationId xmlns:a16="http://schemas.microsoft.com/office/drawing/2014/main" id="{E7E18CC6-DCEC-6C8E-19C5-5A271D79980E}"/>
              </a:ext>
            </a:extLst>
          </p:cNvPr>
          <p:cNvSpPr>
            <a:spLocks noGrp="1" noChangeArrowheads="1"/>
          </p:cNvSpPr>
          <p:nvPr>
            <p:ph type="sldNum" sz="quarter" idx="12"/>
          </p:nvPr>
        </p:nvSpPr>
        <p:spPr bwMode="auto">
          <a:xfrm>
            <a:off x="6553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effectLst>
                  <a:outerShdw blurRad="38100" dist="38100" dir="2700000" algn="tl">
                    <a:srgbClr val="000000"/>
                  </a:outerShdw>
                </a:effectLst>
                <a:ea typeface="ＭＳ Ｐゴシック" panose="020B0600070205080204" pitchFamily="50" charset="-128"/>
              </a:defRPr>
            </a:lvl1pPr>
          </a:lstStyle>
          <a:p>
            <a:pPr>
              <a:defRPr/>
            </a:pPr>
            <a:fld id="{2EF3FCC6-597B-4D20-AA5F-6AC19DE3EA75}" type="slidenum">
              <a:rPr lang="en-US" altLang="ja-JP"/>
              <a:pPr>
                <a:defRPr/>
              </a:pPr>
              <a:t>‹#›</a:t>
            </a:fld>
            <a:endParaRPr lang="en-US" altLang="ja-JP"/>
          </a:p>
        </p:txBody>
      </p:sp>
    </p:spTree>
    <p:extLst>
      <p:ext uri="{BB962C8B-B14F-4D97-AF65-F5344CB8AC3E}">
        <p14:creationId xmlns:p14="http://schemas.microsoft.com/office/powerpoint/2010/main" val="3298727698"/>
      </p:ext>
    </p:extLst>
  </p:cSld>
  <p:clrMapOvr>
    <a:overrideClrMapping bg1="dk2" tx1="lt1" bg2="dk1" tx2="lt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124643590"/>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89006202"/>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4D7CAA28-8BE2-4A81-DF68-C4A139F50DD6}"/>
              </a:ext>
            </a:extLst>
          </p:cNvPr>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a:extLst>
              <a:ext uri="{FF2B5EF4-FFF2-40B4-BE49-F238E27FC236}">
                <a16:creationId xmlns:a16="http://schemas.microsoft.com/office/drawing/2014/main" id="{3D2178AA-BC52-EAC6-7BC8-9861FAA88BE2}"/>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84911BA3-D5B2-60BA-F886-8CF44BDFF345}"/>
              </a:ext>
            </a:extLst>
          </p:cNvPr>
          <p:cNvSpPr>
            <a:spLocks noGrp="1"/>
          </p:cNvSpPr>
          <p:nvPr>
            <p:ph type="sldNum" sz="quarter" idx="12"/>
          </p:nvPr>
        </p:nvSpPr>
        <p:spPr/>
        <p:txBody>
          <a:bodyPr/>
          <a:lstStyle>
            <a:lvl1pPr>
              <a:defRPr/>
            </a:lvl1pPr>
          </a:lstStyle>
          <a:p>
            <a:pPr>
              <a:defRPr/>
            </a:pPr>
            <a:fld id="{34BCB323-8C58-4C4E-B927-A1A7BDC38D64}" type="slidenum">
              <a:rPr lang="ja-JP" altLang="en-US"/>
              <a:pPr>
                <a:defRPr/>
              </a:pPr>
              <a:t>‹#›</a:t>
            </a:fld>
            <a:endParaRPr lang="ja-JP" altLang="en-US"/>
          </a:p>
        </p:txBody>
      </p:sp>
    </p:spTree>
    <p:extLst>
      <p:ext uri="{BB962C8B-B14F-4D97-AF65-F5344CB8AC3E}">
        <p14:creationId xmlns:p14="http://schemas.microsoft.com/office/powerpoint/2010/main" val="18919334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F2E31DEB-BBE7-3624-BBA6-FC127A470A18}"/>
              </a:ext>
            </a:extLst>
          </p:cNvPr>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BA46CB0-632C-54D4-2699-2E50097A0E65}"/>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9DF80C1F-4EDF-0DFA-7743-D59BF4C40619}"/>
              </a:ext>
            </a:extLst>
          </p:cNvPr>
          <p:cNvSpPr>
            <a:spLocks noGrp="1"/>
          </p:cNvSpPr>
          <p:nvPr>
            <p:ph type="sldNum" sz="quarter" idx="12"/>
          </p:nvPr>
        </p:nvSpPr>
        <p:spPr/>
        <p:txBody>
          <a:bodyPr/>
          <a:lstStyle>
            <a:lvl1pPr>
              <a:defRPr/>
            </a:lvl1pPr>
          </a:lstStyle>
          <a:p>
            <a:pPr>
              <a:defRPr/>
            </a:pPr>
            <a:fld id="{94915A9A-06D5-4DEA-9BE7-ECD09D1F0E69}" type="slidenum">
              <a:rPr lang="ja-JP" altLang="en-US"/>
              <a:pPr>
                <a:defRPr/>
              </a:pPr>
              <a:t>‹#›</a:t>
            </a:fld>
            <a:endParaRPr lang="ja-JP" altLang="en-US"/>
          </a:p>
        </p:txBody>
      </p:sp>
    </p:spTree>
    <p:extLst>
      <p:ext uri="{BB962C8B-B14F-4D97-AF65-F5344CB8AC3E}">
        <p14:creationId xmlns:p14="http://schemas.microsoft.com/office/powerpoint/2010/main" val="912716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AEF4E2F2-1152-B7C3-0E01-9A91C11F8F04}"/>
              </a:ext>
            </a:extLst>
          </p:cNvPr>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a:extLst>
              <a:ext uri="{FF2B5EF4-FFF2-40B4-BE49-F238E27FC236}">
                <a16:creationId xmlns:a16="http://schemas.microsoft.com/office/drawing/2014/main" id="{C915C0E0-AA70-2CAB-378D-7F64A3A8715C}"/>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C061EA9D-3FCE-EF49-0F22-19F844C7F746}"/>
              </a:ext>
            </a:extLst>
          </p:cNvPr>
          <p:cNvSpPr>
            <a:spLocks noGrp="1"/>
          </p:cNvSpPr>
          <p:nvPr>
            <p:ph type="sldNum" sz="quarter" idx="12"/>
          </p:nvPr>
        </p:nvSpPr>
        <p:spPr/>
        <p:txBody>
          <a:bodyPr/>
          <a:lstStyle>
            <a:lvl1pPr>
              <a:defRPr/>
            </a:lvl1pPr>
          </a:lstStyle>
          <a:p>
            <a:pPr>
              <a:defRPr/>
            </a:pPr>
            <a:fld id="{332BCB79-9806-4ABF-9D1E-EEA2EF6899C2}" type="slidenum">
              <a:rPr lang="ja-JP" altLang="en-US"/>
              <a:pPr>
                <a:defRPr/>
              </a:pPr>
              <a:t>‹#›</a:t>
            </a:fld>
            <a:endParaRPr lang="ja-JP" altLang="en-US"/>
          </a:p>
        </p:txBody>
      </p:sp>
    </p:spTree>
    <p:extLst>
      <p:ext uri="{BB962C8B-B14F-4D97-AF65-F5344CB8AC3E}">
        <p14:creationId xmlns:p14="http://schemas.microsoft.com/office/powerpoint/2010/main" val="11317263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61EA2238-45E8-2C97-B8E2-FACC5413A6C6}"/>
              </a:ext>
            </a:extLst>
          </p:cNvPr>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a:extLst>
              <a:ext uri="{FF2B5EF4-FFF2-40B4-BE49-F238E27FC236}">
                <a16:creationId xmlns:a16="http://schemas.microsoft.com/office/drawing/2014/main" id="{FBD66295-5C03-8F9D-43E3-7DB0CFD893EA}"/>
              </a:ext>
            </a:extLst>
          </p:cNvPr>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a:extLst>
              <a:ext uri="{FF2B5EF4-FFF2-40B4-BE49-F238E27FC236}">
                <a16:creationId xmlns:a16="http://schemas.microsoft.com/office/drawing/2014/main" id="{C0CED6F1-8413-0A1C-5CD6-D1CD87D508F3}"/>
              </a:ext>
            </a:extLst>
          </p:cNvPr>
          <p:cNvSpPr>
            <a:spLocks noGrp="1"/>
          </p:cNvSpPr>
          <p:nvPr>
            <p:ph type="sldNum" sz="quarter" idx="12"/>
          </p:nvPr>
        </p:nvSpPr>
        <p:spPr/>
        <p:txBody>
          <a:bodyPr/>
          <a:lstStyle>
            <a:lvl1pPr>
              <a:defRPr/>
            </a:lvl1pPr>
          </a:lstStyle>
          <a:p>
            <a:pPr>
              <a:defRPr/>
            </a:pPr>
            <a:fld id="{420C9710-85D3-4299-AA7D-71CF5610E4EA}" type="slidenum">
              <a:rPr lang="ja-JP" altLang="en-US"/>
              <a:pPr>
                <a:defRPr/>
              </a:pPr>
              <a:t>‹#›</a:t>
            </a:fld>
            <a:endParaRPr lang="ja-JP" altLang="en-US"/>
          </a:p>
        </p:txBody>
      </p:sp>
    </p:spTree>
    <p:extLst>
      <p:ext uri="{BB962C8B-B14F-4D97-AF65-F5344CB8AC3E}">
        <p14:creationId xmlns:p14="http://schemas.microsoft.com/office/powerpoint/2010/main" val="3589859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4155F203-625D-FEE1-D057-E1D5DDA01413}"/>
              </a:ext>
            </a:extLst>
          </p:cNvPr>
          <p:cNvSpPr>
            <a:spLocks noGrp="1"/>
          </p:cNvSpPr>
          <p:nvPr>
            <p:ph type="dt" sz="half" idx="10"/>
          </p:nvPr>
        </p:nvSpPr>
        <p:spPr/>
        <p:txBody>
          <a:bodyPr/>
          <a:lstStyle>
            <a:lvl1pPr>
              <a:defRPr/>
            </a:lvl1pPr>
          </a:lstStyle>
          <a:p>
            <a:pPr>
              <a:defRPr/>
            </a:pPr>
            <a:endParaRPr lang="ja-JP" altLang="en-US"/>
          </a:p>
        </p:txBody>
      </p:sp>
      <p:sp>
        <p:nvSpPr>
          <p:cNvPr id="8" name="フッター プレースホルダ 4">
            <a:extLst>
              <a:ext uri="{FF2B5EF4-FFF2-40B4-BE49-F238E27FC236}">
                <a16:creationId xmlns:a16="http://schemas.microsoft.com/office/drawing/2014/main" id="{EB7E3258-1E29-14B2-4E7B-EBB87F0653FF}"/>
              </a:ext>
            </a:extLst>
          </p:cNvPr>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5">
            <a:extLst>
              <a:ext uri="{FF2B5EF4-FFF2-40B4-BE49-F238E27FC236}">
                <a16:creationId xmlns:a16="http://schemas.microsoft.com/office/drawing/2014/main" id="{2E9B5532-7CC8-D487-AF63-627A595C53EE}"/>
              </a:ext>
            </a:extLst>
          </p:cNvPr>
          <p:cNvSpPr>
            <a:spLocks noGrp="1"/>
          </p:cNvSpPr>
          <p:nvPr>
            <p:ph type="sldNum" sz="quarter" idx="12"/>
          </p:nvPr>
        </p:nvSpPr>
        <p:spPr/>
        <p:txBody>
          <a:bodyPr/>
          <a:lstStyle>
            <a:lvl1pPr>
              <a:defRPr/>
            </a:lvl1pPr>
          </a:lstStyle>
          <a:p>
            <a:pPr>
              <a:defRPr/>
            </a:pPr>
            <a:fld id="{C59AF9E8-0D21-44DB-BA29-84052FCD6FCE}" type="slidenum">
              <a:rPr lang="ja-JP" altLang="en-US"/>
              <a:pPr>
                <a:defRPr/>
              </a:pPr>
              <a:t>‹#›</a:t>
            </a:fld>
            <a:endParaRPr lang="ja-JP" altLang="en-US"/>
          </a:p>
        </p:txBody>
      </p:sp>
    </p:spTree>
    <p:extLst>
      <p:ext uri="{BB962C8B-B14F-4D97-AF65-F5344CB8AC3E}">
        <p14:creationId xmlns:p14="http://schemas.microsoft.com/office/powerpoint/2010/main" val="23245186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98EEC423-7789-A2FB-F154-E22403B71CB1}"/>
              </a:ext>
            </a:extLst>
          </p:cNvPr>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a:extLst>
              <a:ext uri="{FF2B5EF4-FFF2-40B4-BE49-F238E27FC236}">
                <a16:creationId xmlns:a16="http://schemas.microsoft.com/office/drawing/2014/main" id="{A546AC24-F317-8032-0EA2-B31DB1521320}"/>
              </a:ext>
            </a:extLst>
          </p:cNvPr>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5">
            <a:extLst>
              <a:ext uri="{FF2B5EF4-FFF2-40B4-BE49-F238E27FC236}">
                <a16:creationId xmlns:a16="http://schemas.microsoft.com/office/drawing/2014/main" id="{7CB5C5BF-3E74-4BC1-23C3-E03D1047B8AA}"/>
              </a:ext>
            </a:extLst>
          </p:cNvPr>
          <p:cNvSpPr>
            <a:spLocks noGrp="1"/>
          </p:cNvSpPr>
          <p:nvPr>
            <p:ph type="sldNum" sz="quarter" idx="12"/>
          </p:nvPr>
        </p:nvSpPr>
        <p:spPr/>
        <p:txBody>
          <a:bodyPr/>
          <a:lstStyle>
            <a:lvl1pPr>
              <a:defRPr/>
            </a:lvl1pPr>
          </a:lstStyle>
          <a:p>
            <a:pPr>
              <a:defRPr/>
            </a:pPr>
            <a:fld id="{1F1B9F99-B79E-49DE-9BA6-6A16133743EA}" type="slidenum">
              <a:rPr lang="ja-JP" altLang="en-US"/>
              <a:pPr>
                <a:defRPr/>
              </a:pPr>
              <a:t>‹#›</a:t>
            </a:fld>
            <a:endParaRPr lang="ja-JP" altLang="en-US"/>
          </a:p>
        </p:txBody>
      </p:sp>
    </p:spTree>
    <p:extLst>
      <p:ext uri="{BB962C8B-B14F-4D97-AF65-F5344CB8AC3E}">
        <p14:creationId xmlns:p14="http://schemas.microsoft.com/office/powerpoint/2010/main" val="31885127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6157B53D-82AA-E04A-C2B9-6890BE7C6676}"/>
              </a:ext>
            </a:extLst>
          </p:cNvPr>
          <p:cNvSpPr>
            <a:spLocks noGrp="1"/>
          </p:cNvSpPr>
          <p:nvPr>
            <p:ph type="dt" sz="half" idx="10"/>
          </p:nvPr>
        </p:nvSpPr>
        <p:spPr/>
        <p:txBody>
          <a:bodyPr/>
          <a:lstStyle>
            <a:lvl1pPr>
              <a:defRPr/>
            </a:lvl1pPr>
          </a:lstStyle>
          <a:p>
            <a:pPr>
              <a:defRPr/>
            </a:pPr>
            <a:endParaRPr lang="ja-JP" altLang="en-US"/>
          </a:p>
        </p:txBody>
      </p:sp>
      <p:sp>
        <p:nvSpPr>
          <p:cNvPr id="3" name="フッター プレースホルダ 4">
            <a:extLst>
              <a:ext uri="{FF2B5EF4-FFF2-40B4-BE49-F238E27FC236}">
                <a16:creationId xmlns:a16="http://schemas.microsoft.com/office/drawing/2014/main" id="{E8311A46-0F26-6536-2420-7642560DE463}"/>
              </a:ext>
            </a:extLst>
          </p:cNvPr>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5">
            <a:extLst>
              <a:ext uri="{FF2B5EF4-FFF2-40B4-BE49-F238E27FC236}">
                <a16:creationId xmlns:a16="http://schemas.microsoft.com/office/drawing/2014/main" id="{2888F5A4-4F0E-9974-6627-7F421BD9001A}"/>
              </a:ext>
            </a:extLst>
          </p:cNvPr>
          <p:cNvSpPr>
            <a:spLocks noGrp="1"/>
          </p:cNvSpPr>
          <p:nvPr>
            <p:ph type="sldNum" sz="quarter" idx="12"/>
          </p:nvPr>
        </p:nvSpPr>
        <p:spPr/>
        <p:txBody>
          <a:bodyPr/>
          <a:lstStyle>
            <a:lvl1pPr>
              <a:defRPr/>
            </a:lvl1pPr>
          </a:lstStyle>
          <a:p>
            <a:pPr>
              <a:defRPr/>
            </a:pPr>
            <a:fld id="{16D153C3-BC4B-481B-9321-7385F72DE5D5}" type="slidenum">
              <a:rPr lang="ja-JP" altLang="en-US"/>
              <a:pPr>
                <a:defRPr/>
              </a:pPr>
              <a:t>‹#›</a:t>
            </a:fld>
            <a:endParaRPr lang="ja-JP" altLang="en-US"/>
          </a:p>
        </p:txBody>
      </p:sp>
    </p:spTree>
    <p:extLst>
      <p:ext uri="{BB962C8B-B14F-4D97-AF65-F5344CB8AC3E}">
        <p14:creationId xmlns:p14="http://schemas.microsoft.com/office/powerpoint/2010/main" val="33428256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9345FB7F-621B-4A23-6276-DF2C5DB03D3D}"/>
              </a:ext>
            </a:extLst>
          </p:cNvPr>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a:extLst>
              <a:ext uri="{FF2B5EF4-FFF2-40B4-BE49-F238E27FC236}">
                <a16:creationId xmlns:a16="http://schemas.microsoft.com/office/drawing/2014/main" id="{5D7D80E1-3FBA-8AC1-27EF-E75D5160A61E}"/>
              </a:ext>
            </a:extLst>
          </p:cNvPr>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a:extLst>
              <a:ext uri="{FF2B5EF4-FFF2-40B4-BE49-F238E27FC236}">
                <a16:creationId xmlns:a16="http://schemas.microsoft.com/office/drawing/2014/main" id="{F3CF5351-A3B3-8C2D-485A-FD7760A8D07F}"/>
              </a:ext>
            </a:extLst>
          </p:cNvPr>
          <p:cNvSpPr>
            <a:spLocks noGrp="1"/>
          </p:cNvSpPr>
          <p:nvPr>
            <p:ph type="sldNum" sz="quarter" idx="12"/>
          </p:nvPr>
        </p:nvSpPr>
        <p:spPr/>
        <p:txBody>
          <a:bodyPr/>
          <a:lstStyle>
            <a:lvl1pPr>
              <a:defRPr/>
            </a:lvl1pPr>
          </a:lstStyle>
          <a:p>
            <a:pPr>
              <a:defRPr/>
            </a:pPr>
            <a:fld id="{B913780F-BE6E-41F0-8D21-3BFC65C645BA}" type="slidenum">
              <a:rPr lang="ja-JP" altLang="en-US"/>
              <a:pPr>
                <a:defRPr/>
              </a:pPr>
              <a:t>‹#›</a:t>
            </a:fld>
            <a:endParaRPr lang="ja-JP" altLang="en-US"/>
          </a:p>
        </p:txBody>
      </p:sp>
    </p:spTree>
    <p:extLst>
      <p:ext uri="{BB962C8B-B14F-4D97-AF65-F5344CB8AC3E}">
        <p14:creationId xmlns:p14="http://schemas.microsoft.com/office/powerpoint/2010/main" val="3142194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943516943"/>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A4A350EE-ED66-EB99-427C-3A079D898ABE}"/>
              </a:ext>
            </a:extLst>
          </p:cNvPr>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a:extLst>
              <a:ext uri="{FF2B5EF4-FFF2-40B4-BE49-F238E27FC236}">
                <a16:creationId xmlns:a16="http://schemas.microsoft.com/office/drawing/2014/main" id="{2803F54F-9D87-6004-35B0-53050E29ED9B}"/>
              </a:ext>
            </a:extLst>
          </p:cNvPr>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a:extLst>
              <a:ext uri="{FF2B5EF4-FFF2-40B4-BE49-F238E27FC236}">
                <a16:creationId xmlns:a16="http://schemas.microsoft.com/office/drawing/2014/main" id="{43332BB0-BFB0-2636-7EA2-5B50C0A45701}"/>
              </a:ext>
            </a:extLst>
          </p:cNvPr>
          <p:cNvSpPr>
            <a:spLocks noGrp="1"/>
          </p:cNvSpPr>
          <p:nvPr>
            <p:ph type="sldNum" sz="quarter" idx="12"/>
          </p:nvPr>
        </p:nvSpPr>
        <p:spPr/>
        <p:txBody>
          <a:bodyPr/>
          <a:lstStyle>
            <a:lvl1pPr>
              <a:defRPr/>
            </a:lvl1pPr>
          </a:lstStyle>
          <a:p>
            <a:pPr>
              <a:defRPr/>
            </a:pPr>
            <a:fld id="{06329FFD-5032-4DFC-B867-D8F01CFA08DA}" type="slidenum">
              <a:rPr lang="ja-JP" altLang="en-US"/>
              <a:pPr>
                <a:defRPr/>
              </a:pPr>
              <a:t>‹#›</a:t>
            </a:fld>
            <a:endParaRPr lang="ja-JP" altLang="en-US"/>
          </a:p>
        </p:txBody>
      </p:sp>
    </p:spTree>
    <p:extLst>
      <p:ext uri="{BB962C8B-B14F-4D97-AF65-F5344CB8AC3E}">
        <p14:creationId xmlns:p14="http://schemas.microsoft.com/office/powerpoint/2010/main" val="8385362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3D080B7F-003A-B19B-2898-1E8C75A01CE7}"/>
              </a:ext>
            </a:extLst>
          </p:cNvPr>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a:extLst>
              <a:ext uri="{FF2B5EF4-FFF2-40B4-BE49-F238E27FC236}">
                <a16:creationId xmlns:a16="http://schemas.microsoft.com/office/drawing/2014/main" id="{F89414D1-E2F7-2CDA-E967-7E2A61E1F7AE}"/>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6ED7F9AF-86BB-AD58-E6D8-9289BCCF4FE3}"/>
              </a:ext>
            </a:extLst>
          </p:cNvPr>
          <p:cNvSpPr>
            <a:spLocks noGrp="1"/>
          </p:cNvSpPr>
          <p:nvPr>
            <p:ph type="sldNum" sz="quarter" idx="12"/>
          </p:nvPr>
        </p:nvSpPr>
        <p:spPr/>
        <p:txBody>
          <a:bodyPr/>
          <a:lstStyle>
            <a:lvl1pPr>
              <a:defRPr/>
            </a:lvl1pPr>
          </a:lstStyle>
          <a:p>
            <a:pPr>
              <a:defRPr/>
            </a:pPr>
            <a:fld id="{A94B7C66-698D-4414-A0E8-C178A83C3301}" type="slidenum">
              <a:rPr lang="ja-JP" altLang="en-US"/>
              <a:pPr>
                <a:defRPr/>
              </a:pPr>
              <a:t>‹#›</a:t>
            </a:fld>
            <a:endParaRPr lang="ja-JP" altLang="en-US"/>
          </a:p>
        </p:txBody>
      </p:sp>
    </p:spTree>
    <p:extLst>
      <p:ext uri="{BB962C8B-B14F-4D97-AF65-F5344CB8AC3E}">
        <p14:creationId xmlns:p14="http://schemas.microsoft.com/office/powerpoint/2010/main" val="23022138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A4D29D19-AFC5-A1C9-96FC-634FAFF81F12}"/>
              </a:ext>
            </a:extLst>
          </p:cNvPr>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a:extLst>
              <a:ext uri="{FF2B5EF4-FFF2-40B4-BE49-F238E27FC236}">
                <a16:creationId xmlns:a16="http://schemas.microsoft.com/office/drawing/2014/main" id="{4140389F-FB38-A748-BBC0-889D94D63A77}"/>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1CCA8107-BF5A-844C-09C5-EC0A49C34601}"/>
              </a:ext>
            </a:extLst>
          </p:cNvPr>
          <p:cNvSpPr>
            <a:spLocks noGrp="1"/>
          </p:cNvSpPr>
          <p:nvPr>
            <p:ph type="sldNum" sz="quarter" idx="12"/>
          </p:nvPr>
        </p:nvSpPr>
        <p:spPr/>
        <p:txBody>
          <a:bodyPr/>
          <a:lstStyle>
            <a:lvl1pPr>
              <a:defRPr/>
            </a:lvl1pPr>
          </a:lstStyle>
          <a:p>
            <a:pPr>
              <a:defRPr/>
            </a:pPr>
            <a:fld id="{81BFE772-D446-4D85-96D3-7AC4AD11D4FD}" type="slidenum">
              <a:rPr lang="ja-JP" altLang="en-US"/>
              <a:pPr>
                <a:defRPr/>
              </a:pPr>
              <a:t>‹#›</a:t>
            </a:fld>
            <a:endParaRPr lang="ja-JP" altLang="en-US"/>
          </a:p>
        </p:txBody>
      </p:sp>
    </p:spTree>
    <p:extLst>
      <p:ext uri="{BB962C8B-B14F-4D97-AF65-F5344CB8AC3E}">
        <p14:creationId xmlns:p14="http://schemas.microsoft.com/office/powerpoint/2010/main" val="302692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392197488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997549925"/>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9880219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116600998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319030"/>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1634631884"/>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106217739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135641"/>
            </a:gs>
            <a:gs pos="100000">
              <a:srgbClr val="1F8968"/>
            </a:gs>
          </a:gsLst>
          <a:lin ang="2700000" scaled="1"/>
        </a:gradFill>
        <a:effectLst/>
      </p:bgPr>
    </p:bg>
    <p:spTree>
      <p:nvGrpSpPr>
        <p:cNvPr id="1" name=""/>
        <p:cNvGrpSpPr/>
        <p:nvPr/>
      </p:nvGrpSpPr>
      <p:grpSpPr>
        <a:xfrm>
          <a:off x="0" y="0"/>
          <a:ext cx="0" cy="0"/>
          <a:chOff x="0" y="0"/>
          <a:chExt cx="0" cy="0"/>
        </a:xfrm>
      </p:grpSpPr>
      <p:sp>
        <p:nvSpPr>
          <p:cNvPr id="188470" name="Rectangle 54">
            <a:extLst>
              <a:ext uri="{FF2B5EF4-FFF2-40B4-BE49-F238E27FC236}">
                <a16:creationId xmlns:a16="http://schemas.microsoft.com/office/drawing/2014/main" id="{5510972F-0273-4906-7710-0808720FB8EE}"/>
              </a:ext>
            </a:extLst>
          </p:cNvPr>
          <p:cNvSpPr>
            <a:spLocks noChangeArrowheads="1"/>
          </p:cNvSpPr>
          <p:nvPr userDrawn="1"/>
        </p:nvSpPr>
        <p:spPr bwMode="auto">
          <a:xfrm>
            <a:off x="257175" y="315913"/>
            <a:ext cx="8609013" cy="6240462"/>
          </a:xfrm>
          <a:prstGeom prst="rect">
            <a:avLst/>
          </a:prstGeom>
          <a:noFill/>
          <a:ln w="38100">
            <a:solidFill>
              <a:schemeClr val="tx1"/>
            </a:solidFill>
            <a:miter lim="800000"/>
            <a:headEnd/>
            <a:tailEnd/>
          </a:ln>
          <a:effectLst/>
        </p:spPr>
        <p:txBody>
          <a:bodyPr wrap="none" anchor="ct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Tree>
  </p:cSld>
  <p:clrMap bg1="dk2" tx1="lt1" bg2="dk1" tx2="lt2" accent1="accent1" accent2="accent2" accent3="accent3" accent4="accent4" accent5="accent5" accent6="accent6" hlink="hlink" folHlink="folHlink"/>
  <p:sldLayoutIdLst>
    <p:sldLayoutId id="2147483906"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894" r:id="rId11"/>
  </p:sldLayoutIdLst>
  <p:transition>
    <p:fade/>
  </p:transition>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2" charset="-128"/>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2" charset="-128"/>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2" charset="-128"/>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2" charset="-128"/>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2" charset="-128"/>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2" charset="-128"/>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2" charset="-128"/>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2" charset="-128"/>
        </a:defRPr>
      </a:lvl9pPr>
    </p:titleStyle>
    <p:bodyStyle>
      <a:lvl1pPr marL="342900" indent="-342900" algn="l" rtl="0" eaLnBrk="0" fontAlgn="base" hangingPunct="0">
        <a:spcBef>
          <a:spcPct val="20000"/>
        </a:spcBef>
        <a:spcAft>
          <a:spcPct val="0"/>
        </a:spcAft>
        <a:buClr>
          <a:schemeClr val="hlink"/>
        </a:buClr>
        <a:buSzPct val="90000"/>
        <a:buFont typeface="Wingdings" panose="05000000000000000000" pitchFamily="2" charset="2"/>
        <a:buBlip>
          <a:blip r:embed="rId13"/>
        </a:buBlip>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accent2"/>
        </a:buClr>
        <a:buSzPct val="90000"/>
        <a:buFont typeface="Wingdings" panose="05000000000000000000" pitchFamily="2" charset="2"/>
        <a:buBlip>
          <a:blip r:embed="rId14"/>
        </a:buBlip>
        <a:defRPr kumimoji="1"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har char="–"/>
        <a:defRPr kumimoji="1"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folHlink"/>
        </a:buClr>
        <a:buSzPct val="90000"/>
        <a:buFont typeface="Wingdings" panose="05000000000000000000" pitchFamily="2" charset="2"/>
        <a:buBlip>
          <a:blip r:embed="rId15"/>
        </a:buBlip>
        <a:defRPr kumimoji="1"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folHlink"/>
        </a:buClr>
        <a:buSzPct val="90000"/>
        <a:buFont typeface="Wingdings" pitchFamily="52" charset="2"/>
        <a:buBlip>
          <a:blip r:embed="rId15"/>
        </a:buBlip>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folHlink"/>
        </a:buClr>
        <a:buSzPct val="90000"/>
        <a:buFont typeface="Wingdings" pitchFamily="52" charset="2"/>
        <a:buBlip>
          <a:blip r:embed="rId15"/>
        </a:buBlip>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folHlink"/>
        </a:buClr>
        <a:buSzPct val="90000"/>
        <a:buFont typeface="Wingdings" pitchFamily="52" charset="2"/>
        <a:buBlip>
          <a:blip r:embed="rId15"/>
        </a:buBlip>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folHlink"/>
        </a:buClr>
        <a:buSzPct val="90000"/>
        <a:buFont typeface="Wingdings" pitchFamily="52" charset="2"/>
        <a:buBlip>
          <a:blip r:embed="rId15"/>
        </a:buBlip>
        <a:defRPr kumimoji="1" sz="2000">
          <a:solidFill>
            <a:schemeClr val="tx1"/>
          </a:solidFill>
          <a:effectLst>
            <a:outerShdw blurRad="38100" dist="38100" dir="2700000" algn="tl">
              <a:srgbClr val="000000"/>
            </a:outerShdw>
          </a:effectLst>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135641"/>
            </a:gs>
            <a:gs pos="100000">
              <a:srgbClr val="1F8968"/>
            </a:gs>
          </a:gsLst>
          <a:lin ang="2700000" scaled="1"/>
        </a:gradFill>
        <a:effectLst/>
      </p:bgPr>
    </p:bg>
    <p:spTree>
      <p:nvGrpSpPr>
        <p:cNvPr id="1" name=""/>
        <p:cNvGrpSpPr/>
        <p:nvPr/>
      </p:nvGrpSpPr>
      <p:grpSpPr>
        <a:xfrm>
          <a:off x="0" y="0"/>
          <a:ext cx="0" cy="0"/>
          <a:chOff x="0" y="0"/>
          <a:chExt cx="0" cy="0"/>
        </a:xfrm>
      </p:grpSpPr>
      <p:sp>
        <p:nvSpPr>
          <p:cNvPr id="2050" name="タイトル プレースホルダ 1">
            <a:extLst>
              <a:ext uri="{FF2B5EF4-FFF2-40B4-BE49-F238E27FC236}">
                <a16:creationId xmlns:a16="http://schemas.microsoft.com/office/drawing/2014/main" id="{BC4DED0E-98D0-A681-EA79-FEC5399F084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051" name="テキスト プレースホルダ 2">
            <a:extLst>
              <a:ext uri="{FF2B5EF4-FFF2-40B4-BE49-F238E27FC236}">
                <a16:creationId xmlns:a16="http://schemas.microsoft.com/office/drawing/2014/main" id="{08610235-D3CB-168B-770B-49783F43722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355C1921-4995-B7C3-99D6-7554AF1A29C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kumimoji="1" sz="1200" b="0">
                <a:solidFill>
                  <a:schemeClr val="tx1">
                    <a:tint val="75000"/>
                  </a:schemeClr>
                </a:solidFill>
                <a:effectLst/>
                <a:latin typeface="+mn-lt"/>
                <a:ea typeface="+mn-ea"/>
              </a:defRPr>
            </a:lvl1pPr>
          </a:lstStyle>
          <a:p>
            <a:pPr>
              <a:defRPr/>
            </a:pPr>
            <a:endParaRPr lang="ja-JP" altLang="en-US"/>
          </a:p>
        </p:txBody>
      </p:sp>
      <p:sp>
        <p:nvSpPr>
          <p:cNvPr id="5" name="フッター プレースホルダ 4">
            <a:extLst>
              <a:ext uri="{FF2B5EF4-FFF2-40B4-BE49-F238E27FC236}">
                <a16:creationId xmlns:a16="http://schemas.microsoft.com/office/drawing/2014/main" id="{88907256-7FDB-7135-6B35-46A3CCADE503}"/>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1" sz="1200" b="0">
                <a:effectLst/>
                <a:latin typeface="+mn-lt"/>
                <a:ea typeface="+mn-ea"/>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0EE3C509-460B-2089-766B-A13D6345C428}"/>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b="0">
                <a:latin typeface="Calibri" panose="020F0502020204030204" pitchFamily="34" charset="0"/>
                <a:ea typeface="ＭＳ Ｐゴシック" panose="020B0600070205080204" pitchFamily="50" charset="-128"/>
              </a:defRPr>
            </a:lvl1pPr>
          </a:lstStyle>
          <a:p>
            <a:pPr>
              <a:defRPr/>
            </a:pPr>
            <a:fld id="{2F30737B-4BC3-40F5-88D5-5C41123C0856}" type="slidenum">
              <a:rPr lang="ja-JP" altLang="en-US"/>
              <a:pPr>
                <a:defRPr/>
              </a:pPr>
              <a:t>‹#›</a:t>
            </a:fld>
            <a:endParaRPr lang="ja-JP" altLang="en-US"/>
          </a:p>
        </p:txBody>
      </p:sp>
    </p:spTree>
  </p:cSld>
  <p:clrMap bg1="dk2" tx1="lt1" bg2="dk1" tx2="lt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Lst>
  <p:txStyles>
    <p:titleStyle>
      <a:lvl1pPr algn="ctr" rtl="0" eaLnBrk="0" fontAlgn="base" hangingPunct="0">
        <a:spcBef>
          <a:spcPct val="0"/>
        </a:spcBef>
        <a:spcAft>
          <a:spcPct val="0"/>
        </a:spcAft>
        <a:defRPr kumimoji="1" sz="44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52" charset="0"/>
          <a:ea typeface="ＭＳ Ｐゴシック" pitchFamily="52" charset="-128"/>
        </a:defRPr>
      </a:lvl2pPr>
      <a:lvl3pPr algn="ctr" rtl="0" eaLnBrk="0" fontAlgn="base" hangingPunct="0">
        <a:spcBef>
          <a:spcPct val="0"/>
        </a:spcBef>
        <a:spcAft>
          <a:spcPct val="0"/>
        </a:spcAft>
        <a:defRPr kumimoji="1" sz="4400">
          <a:solidFill>
            <a:schemeClr val="tx1"/>
          </a:solidFill>
          <a:latin typeface="Calibri" pitchFamily="52" charset="0"/>
          <a:ea typeface="ＭＳ Ｐゴシック" pitchFamily="52" charset="-128"/>
        </a:defRPr>
      </a:lvl3pPr>
      <a:lvl4pPr algn="ctr" rtl="0" eaLnBrk="0" fontAlgn="base" hangingPunct="0">
        <a:spcBef>
          <a:spcPct val="0"/>
        </a:spcBef>
        <a:spcAft>
          <a:spcPct val="0"/>
        </a:spcAft>
        <a:defRPr kumimoji="1" sz="4400">
          <a:solidFill>
            <a:schemeClr val="tx1"/>
          </a:solidFill>
          <a:latin typeface="Calibri" pitchFamily="52" charset="0"/>
          <a:ea typeface="ＭＳ Ｐゴシック" pitchFamily="52" charset="-128"/>
        </a:defRPr>
      </a:lvl4pPr>
      <a:lvl5pPr algn="ctr" rtl="0" eaLnBrk="0" fontAlgn="base" hangingPunct="0">
        <a:spcBef>
          <a:spcPct val="0"/>
        </a:spcBef>
        <a:spcAft>
          <a:spcPct val="0"/>
        </a:spcAft>
        <a:defRPr kumimoji="1" sz="4400">
          <a:solidFill>
            <a:schemeClr val="tx1"/>
          </a:solidFill>
          <a:latin typeface="Calibri" pitchFamily="52" charset="0"/>
          <a:ea typeface="ＭＳ Ｐゴシック" pitchFamily="52" charset="-128"/>
        </a:defRPr>
      </a:lvl5pPr>
      <a:lvl6pPr marL="457200" algn="ctr" rtl="0" fontAlgn="base">
        <a:spcBef>
          <a:spcPct val="0"/>
        </a:spcBef>
        <a:spcAft>
          <a:spcPct val="0"/>
        </a:spcAft>
        <a:defRPr kumimoji="1" sz="4400">
          <a:solidFill>
            <a:schemeClr val="tx1"/>
          </a:solidFill>
          <a:latin typeface="Calibri" pitchFamily="52" charset="0"/>
          <a:ea typeface="ＭＳ Ｐゴシック" pitchFamily="52" charset="-128"/>
        </a:defRPr>
      </a:lvl6pPr>
      <a:lvl7pPr marL="914400" algn="ctr" rtl="0" fontAlgn="base">
        <a:spcBef>
          <a:spcPct val="0"/>
        </a:spcBef>
        <a:spcAft>
          <a:spcPct val="0"/>
        </a:spcAft>
        <a:defRPr kumimoji="1" sz="4400">
          <a:solidFill>
            <a:schemeClr val="tx1"/>
          </a:solidFill>
          <a:latin typeface="Calibri" pitchFamily="52" charset="0"/>
          <a:ea typeface="ＭＳ Ｐゴシック" pitchFamily="52" charset="-128"/>
        </a:defRPr>
      </a:lvl7pPr>
      <a:lvl8pPr marL="1371600" algn="ctr" rtl="0" fontAlgn="base">
        <a:spcBef>
          <a:spcPct val="0"/>
        </a:spcBef>
        <a:spcAft>
          <a:spcPct val="0"/>
        </a:spcAft>
        <a:defRPr kumimoji="1" sz="4400">
          <a:solidFill>
            <a:schemeClr val="tx1"/>
          </a:solidFill>
          <a:latin typeface="Calibri" pitchFamily="52" charset="0"/>
          <a:ea typeface="ＭＳ Ｐゴシック" pitchFamily="52" charset="-128"/>
        </a:defRPr>
      </a:lvl8pPr>
      <a:lvl9pPr marL="1828800" algn="ctr" rtl="0" fontAlgn="base">
        <a:spcBef>
          <a:spcPct val="0"/>
        </a:spcBef>
        <a:spcAft>
          <a:spcPct val="0"/>
        </a:spcAft>
        <a:defRPr kumimoji="1" sz="4400">
          <a:solidFill>
            <a:schemeClr val="tx1"/>
          </a:solidFill>
          <a:latin typeface="Calibri" pitchFamily="52" charset="0"/>
          <a:ea typeface="ＭＳ Ｐゴシック" pitchFamily="52"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a:solidFill>
            <a:schemeClr val="tx1"/>
          </a:solidFill>
          <a:latin typeface="+mn-lt"/>
          <a:ea typeface="+mn-ea"/>
        </a:defRPr>
      </a:lvl2pPr>
      <a:lvl3pPr marL="1143000" indent="-228600" algn="l" rtl="0" eaLnBrk="0" fontAlgn="base" hangingPunct="0">
        <a:spcBef>
          <a:spcPct val="20000"/>
        </a:spcBef>
        <a:spcAft>
          <a:spcPct val="0"/>
        </a:spcAft>
        <a:buFont typeface="Arial" panose="020B0604020202020204" pitchFamily="34" charset="0"/>
        <a:buChar char="•"/>
        <a:defRPr kumimoji="1" sz="2400">
          <a:solidFill>
            <a:schemeClr val="tx1"/>
          </a:solidFill>
          <a:latin typeface="+mn-lt"/>
          <a:ea typeface="+mn-ea"/>
        </a:defRPr>
      </a:lvl3pPr>
      <a:lvl4pPr marL="1600200" indent="-228600" algn="l"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defRPr>
      </a:lvl5pPr>
      <a:lvl6pPr marL="2514600" indent="-228600" algn="l" rtl="0" fontAlgn="base">
        <a:spcBef>
          <a:spcPct val="20000"/>
        </a:spcBef>
        <a:spcAft>
          <a:spcPct val="0"/>
        </a:spcAft>
        <a:buFont typeface="Arial" charset="0"/>
        <a:buChar char="»"/>
        <a:defRPr kumimoji="1" sz="2000">
          <a:solidFill>
            <a:schemeClr val="tx1"/>
          </a:solidFill>
          <a:latin typeface="+mn-lt"/>
          <a:ea typeface="+mn-ea"/>
        </a:defRPr>
      </a:lvl6pPr>
      <a:lvl7pPr marL="2971800" indent="-228600" algn="l" rtl="0" fontAlgn="base">
        <a:spcBef>
          <a:spcPct val="20000"/>
        </a:spcBef>
        <a:spcAft>
          <a:spcPct val="0"/>
        </a:spcAft>
        <a:buFont typeface="Arial" charset="0"/>
        <a:buChar char="»"/>
        <a:defRPr kumimoji="1" sz="2000">
          <a:solidFill>
            <a:schemeClr val="tx1"/>
          </a:solidFill>
          <a:latin typeface="+mn-lt"/>
          <a:ea typeface="+mn-ea"/>
        </a:defRPr>
      </a:lvl7pPr>
      <a:lvl8pPr marL="3429000" indent="-228600" algn="l" rtl="0" fontAlgn="base">
        <a:spcBef>
          <a:spcPct val="20000"/>
        </a:spcBef>
        <a:spcAft>
          <a:spcPct val="0"/>
        </a:spcAft>
        <a:buFont typeface="Arial" charset="0"/>
        <a:buChar char="»"/>
        <a:defRPr kumimoji="1" sz="2000">
          <a:solidFill>
            <a:schemeClr val="tx1"/>
          </a:solidFill>
          <a:latin typeface="+mn-lt"/>
          <a:ea typeface="+mn-ea"/>
        </a:defRPr>
      </a:lvl8pPr>
      <a:lvl9pPr marL="3886200" indent="-228600" algn="l" rtl="0" fontAlgn="base">
        <a:spcBef>
          <a:spcPct val="20000"/>
        </a:spcBef>
        <a:spcAft>
          <a:spcPct val="0"/>
        </a:spcAft>
        <a:buFont typeface="Arial" charset="0"/>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a:extLst>
              <a:ext uri="{FF2B5EF4-FFF2-40B4-BE49-F238E27FC236}">
                <a16:creationId xmlns:a16="http://schemas.microsoft.com/office/drawing/2014/main" id="{3377A1D7-B71F-14BB-0839-E36DB566B09F}"/>
              </a:ext>
            </a:extLst>
          </p:cNvPr>
          <p:cNvSpPr>
            <a:spLocks noChangeArrowheads="1"/>
          </p:cNvSpPr>
          <p:nvPr/>
        </p:nvSpPr>
        <p:spPr bwMode="auto">
          <a:xfrm>
            <a:off x="625475" y="669925"/>
            <a:ext cx="7891463" cy="2986088"/>
          </a:xfrm>
          <a:prstGeom prst="rect">
            <a:avLst/>
          </a:prstGeom>
          <a:solidFill>
            <a:srgbClr val="044531"/>
          </a:solidFill>
          <a:ln w="12700">
            <a:solidFill>
              <a:srgbClr val="55C065"/>
            </a:solidFill>
            <a:miter lim="800000"/>
            <a:headEnd/>
            <a:tailEnd/>
          </a:ln>
          <a:effectLst/>
        </p:spPr>
        <p:txBody>
          <a:bodyPr wrap="none" anchor="ct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343042" name="Text Box 2">
            <a:extLst>
              <a:ext uri="{FF2B5EF4-FFF2-40B4-BE49-F238E27FC236}">
                <a16:creationId xmlns:a16="http://schemas.microsoft.com/office/drawing/2014/main" id="{808EC48A-684F-FF5A-555A-172E4D331365}"/>
              </a:ext>
            </a:extLst>
          </p:cNvPr>
          <p:cNvSpPr txBox="1">
            <a:spLocks noChangeArrowheads="1"/>
          </p:cNvSpPr>
          <p:nvPr/>
        </p:nvSpPr>
        <p:spPr bwMode="auto">
          <a:xfrm>
            <a:off x="1931988" y="965200"/>
            <a:ext cx="5280025" cy="2287588"/>
          </a:xfrm>
          <a:prstGeom prst="rect">
            <a:avLst/>
          </a:prstGeom>
          <a:noFill/>
          <a:ln>
            <a:noFill/>
          </a:ln>
          <a:effectLst/>
        </p:spPr>
        <p:txBody>
          <a:bodyPr wrap="none" anchor="ctr">
            <a:spAutoFit/>
          </a:bodyPr>
          <a:lstStyle/>
          <a:p>
            <a:pPr algn="ctr" eaLnBrk="1" hangingPunct="1">
              <a:defRPr/>
            </a:pPr>
            <a:r>
              <a:rPr lang="ja-JP" altLang="en-US" sz="3600" dirty="0">
                <a:effectLst>
                  <a:outerShdw blurRad="38100" dist="38100" dir="2700000" algn="tl">
                    <a:srgbClr val="000000"/>
                  </a:outerShdw>
                </a:effectLst>
                <a:latin typeface="Arial" charset="0"/>
                <a:ea typeface="ＭＳ ゴシック" pitchFamily="52" charset="-128"/>
              </a:rPr>
              <a:t>東北シミュレーション</a:t>
            </a:r>
            <a:endParaRPr lang="en-US" altLang="ja-JP" sz="3600" dirty="0">
              <a:effectLst>
                <a:outerShdw blurRad="38100" dist="38100" dir="2700000" algn="tl">
                  <a:srgbClr val="000000"/>
                </a:outerShdw>
              </a:effectLst>
              <a:latin typeface="Arial" charset="0"/>
              <a:ea typeface="ＭＳ ゴシック" pitchFamily="52" charset="-128"/>
            </a:endParaRPr>
          </a:p>
          <a:p>
            <a:pPr algn="ctr" eaLnBrk="1" hangingPunct="1">
              <a:defRPr/>
            </a:pPr>
            <a:r>
              <a:rPr lang="ja-JP" altLang="en-US" sz="3600" dirty="0">
                <a:effectLst>
                  <a:outerShdw blurRad="38100" dist="38100" dir="2700000" algn="tl">
                    <a:srgbClr val="000000"/>
                  </a:outerShdw>
                </a:effectLst>
                <a:latin typeface="Arial" charset="0"/>
                <a:ea typeface="ＭＳ ゴシック" pitchFamily="52" charset="-128"/>
              </a:rPr>
              <a:t>医学医療教育研究会大会</a:t>
            </a:r>
          </a:p>
          <a:p>
            <a:pPr algn="ctr" eaLnBrk="1" hangingPunct="1">
              <a:defRPr/>
            </a:pPr>
            <a:r>
              <a:rPr lang="en-US" altLang="ja-JP" sz="3600" dirty="0">
                <a:effectLst>
                  <a:outerShdw blurRad="38100" dist="38100" dir="2700000" algn="tl">
                    <a:srgbClr val="000000"/>
                  </a:outerShdw>
                </a:effectLst>
                <a:latin typeface="Arial" charset="0"/>
                <a:ea typeface="ＭＳ ゴシック" pitchFamily="52" charset="-128"/>
              </a:rPr>
              <a:t>COI </a:t>
            </a:r>
            <a:r>
              <a:rPr lang="ja-JP" altLang="en-US" sz="3600" dirty="0">
                <a:effectLst>
                  <a:outerShdw blurRad="38100" dist="38100" dir="2700000" algn="tl">
                    <a:srgbClr val="000000"/>
                  </a:outerShdw>
                </a:effectLst>
                <a:latin typeface="Arial" charset="0"/>
                <a:ea typeface="ＭＳ ゴシック" pitchFamily="52" charset="-128"/>
              </a:rPr>
              <a:t>開示</a:t>
            </a:r>
            <a:endParaRPr lang="ja-JP" altLang="en-US" sz="3600" b="0" dirty="0">
              <a:effectLst>
                <a:outerShdw blurRad="38100" dist="38100" dir="2700000" algn="tl">
                  <a:srgbClr val="000000"/>
                </a:outerShdw>
              </a:effectLst>
              <a:latin typeface="Arial" charset="0"/>
              <a:ea typeface="ＭＳ ゴシック" pitchFamily="52" charset="-128"/>
            </a:endParaRPr>
          </a:p>
          <a:p>
            <a:pPr algn="ctr" eaLnBrk="1" hangingPunct="1">
              <a:lnSpc>
                <a:spcPct val="130000"/>
              </a:lnSpc>
              <a:defRPr/>
            </a:pPr>
            <a:r>
              <a:rPr lang="ja-JP" altLang="en-US" sz="3000" b="0" dirty="0">
                <a:solidFill>
                  <a:srgbClr val="FFFF00"/>
                </a:solidFill>
                <a:effectLst>
                  <a:outerShdw blurRad="38100" dist="38100" dir="2700000" algn="tl">
                    <a:srgbClr val="000000"/>
                  </a:outerShdw>
                </a:effectLst>
                <a:latin typeface="Arial" charset="0"/>
                <a:ea typeface="ＭＳ ゴシック" pitchFamily="52" charset="-128"/>
              </a:rPr>
              <a:t>筆頭演者名：●●　●●</a:t>
            </a:r>
            <a:endParaRPr lang="ja-JP" altLang="en-US" sz="4700" b="0" dirty="0">
              <a:effectLst>
                <a:outerShdw blurRad="38100" dist="38100" dir="2700000" algn="tl">
                  <a:srgbClr val="000000"/>
                </a:outerShdw>
              </a:effectLst>
              <a:latin typeface="Arial" charset="0"/>
              <a:ea typeface="ＭＳ ゴシック" pitchFamily="52" charset="-128"/>
            </a:endParaRPr>
          </a:p>
        </p:txBody>
      </p:sp>
      <p:sp>
        <p:nvSpPr>
          <p:cNvPr id="343043" name="Text Box 3">
            <a:extLst>
              <a:ext uri="{FF2B5EF4-FFF2-40B4-BE49-F238E27FC236}">
                <a16:creationId xmlns:a16="http://schemas.microsoft.com/office/drawing/2014/main" id="{E125D278-87F1-3CA6-A2C7-066B9EB9248F}"/>
              </a:ext>
            </a:extLst>
          </p:cNvPr>
          <p:cNvSpPr txBox="1">
            <a:spLocks noChangeArrowheads="1"/>
          </p:cNvSpPr>
          <p:nvPr/>
        </p:nvSpPr>
        <p:spPr bwMode="auto">
          <a:xfrm>
            <a:off x="842963" y="4271963"/>
            <a:ext cx="7418387" cy="1162050"/>
          </a:xfrm>
          <a:prstGeom prst="rect">
            <a:avLst/>
          </a:prstGeom>
          <a:noFill/>
          <a:ln>
            <a:noFill/>
          </a:ln>
          <a:effectLst/>
        </p:spPr>
        <p:txBody>
          <a:bodyPr anchor="ctr">
            <a:spAutoFit/>
          </a:bodyPr>
          <a:lstStyle/>
          <a:p>
            <a:pPr eaLnBrk="1" hangingPunct="1">
              <a:lnSpc>
                <a:spcPct val="130000"/>
              </a:lnSpc>
              <a:defRPr/>
            </a:pPr>
            <a:r>
              <a:rPr lang="ja-JP" altLang="en-US" sz="2700" dirty="0">
                <a:effectLst>
                  <a:outerShdw blurRad="38100" dist="38100" dir="2700000" algn="tl">
                    <a:srgbClr val="000000"/>
                  </a:outerShdw>
                </a:effectLst>
                <a:latin typeface="Arial" charset="0"/>
                <a:ea typeface="ＭＳ ゴシック" pitchFamily="52" charset="-128"/>
              </a:rPr>
              <a:t>演題発表に関連し、開示すべき</a:t>
            </a:r>
            <a:r>
              <a:rPr lang="en-US" altLang="ja-JP" sz="2700" dirty="0">
                <a:effectLst>
                  <a:outerShdw blurRad="38100" dist="38100" dir="2700000" algn="tl">
                    <a:srgbClr val="000000"/>
                  </a:outerShdw>
                </a:effectLst>
                <a:latin typeface="Arial" charset="0"/>
                <a:ea typeface="ＭＳ ゴシック" pitchFamily="52" charset="-128"/>
              </a:rPr>
              <a:t>COI</a:t>
            </a:r>
            <a:r>
              <a:rPr lang="en-US" altLang="ja-JP" sz="1000" dirty="0">
                <a:effectLst>
                  <a:outerShdw blurRad="38100" dist="38100" dir="2700000" algn="tl">
                    <a:srgbClr val="000000"/>
                  </a:outerShdw>
                </a:effectLst>
                <a:latin typeface="Arial" charset="0"/>
                <a:ea typeface="ＭＳ ゴシック" pitchFamily="52" charset="-128"/>
              </a:rPr>
              <a:t> </a:t>
            </a:r>
            <a:r>
              <a:rPr lang="ja-JP" altLang="en-US" sz="2700" dirty="0">
                <a:effectLst>
                  <a:outerShdw blurRad="38100" dist="38100" dir="2700000" algn="tl">
                    <a:srgbClr val="000000"/>
                  </a:outerShdw>
                </a:effectLst>
                <a:latin typeface="Arial" charset="0"/>
                <a:ea typeface="ＭＳ ゴシック" pitchFamily="52" charset="-128"/>
              </a:rPr>
              <a:t>関係にある</a:t>
            </a:r>
          </a:p>
          <a:p>
            <a:pPr eaLnBrk="1" hangingPunct="1">
              <a:lnSpc>
                <a:spcPct val="130000"/>
              </a:lnSpc>
              <a:defRPr/>
            </a:pPr>
            <a:r>
              <a:rPr lang="ja-JP" altLang="en-US" sz="2700" dirty="0">
                <a:effectLst>
                  <a:outerShdw blurRad="38100" dist="38100" dir="2700000" algn="tl">
                    <a:srgbClr val="000000"/>
                  </a:outerShdw>
                </a:effectLst>
                <a:latin typeface="Arial" charset="0"/>
                <a:ea typeface="ＭＳ ゴシック" pitchFamily="52" charset="-128"/>
              </a:rPr>
              <a:t>企業などはありません。</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41" name="Text Box 5">
            <a:extLst>
              <a:ext uri="{FF2B5EF4-FFF2-40B4-BE49-F238E27FC236}">
                <a16:creationId xmlns:a16="http://schemas.microsoft.com/office/drawing/2014/main" id="{3EC926A0-AF48-71E6-D8E8-D7D9F04F2F02}"/>
              </a:ext>
            </a:extLst>
          </p:cNvPr>
          <p:cNvSpPr txBox="1">
            <a:spLocks noChangeArrowheads="1"/>
          </p:cNvSpPr>
          <p:nvPr/>
        </p:nvSpPr>
        <p:spPr bwMode="auto">
          <a:xfrm>
            <a:off x="623888" y="3367088"/>
            <a:ext cx="7907337" cy="509587"/>
          </a:xfrm>
          <a:prstGeom prst="rect">
            <a:avLst/>
          </a:prstGeom>
          <a:noFill/>
          <a:ln w="12700">
            <a:noFill/>
            <a:miter lim="800000"/>
            <a:headEnd/>
            <a:tailEnd/>
          </a:ln>
          <a:effectLst/>
        </p:spPr>
        <p:txBody>
          <a:bodyPr anchor="ctr">
            <a:spAutoFit/>
          </a:bodyPr>
          <a:lstStyle/>
          <a:p>
            <a:pPr eaLnBrk="1" hangingPunct="1">
              <a:lnSpc>
                <a:spcPct val="130000"/>
              </a:lnSpc>
              <a:defRPr/>
            </a:pPr>
            <a:r>
              <a:rPr lang="ja-JP" altLang="en-US" sz="2100">
                <a:effectLst>
                  <a:outerShdw blurRad="38100" dist="38100" dir="2700000" algn="tl">
                    <a:srgbClr val="000000"/>
                  </a:outerShdw>
                </a:effectLst>
                <a:latin typeface="Arial" charset="0"/>
                <a:ea typeface="ＭＳ ゴシック" pitchFamily="52" charset="-128"/>
              </a:rPr>
              <a:t>演題発表に関連し、開示すべき</a:t>
            </a:r>
            <a:r>
              <a:rPr lang="en-US" altLang="ja-JP" sz="2100">
                <a:effectLst>
                  <a:outerShdw blurRad="38100" dist="38100" dir="2700000" algn="tl">
                    <a:srgbClr val="000000"/>
                  </a:outerShdw>
                </a:effectLst>
                <a:latin typeface="Arial" charset="0"/>
                <a:ea typeface="ＭＳ ゴシック" pitchFamily="52" charset="-128"/>
              </a:rPr>
              <a:t>COI</a:t>
            </a:r>
            <a:r>
              <a:rPr lang="en-US" altLang="ja-JP" sz="1000">
                <a:effectLst>
                  <a:outerShdw blurRad="38100" dist="38100" dir="2700000" algn="tl">
                    <a:srgbClr val="000000"/>
                  </a:outerShdw>
                </a:effectLst>
                <a:latin typeface="Arial" charset="0"/>
                <a:ea typeface="ＭＳ ゴシック" pitchFamily="52" charset="-128"/>
              </a:rPr>
              <a:t> </a:t>
            </a:r>
            <a:r>
              <a:rPr lang="ja-JP" altLang="en-US" sz="2100">
                <a:effectLst>
                  <a:outerShdw blurRad="38100" dist="38100" dir="2700000" algn="tl">
                    <a:srgbClr val="000000"/>
                  </a:outerShdw>
                </a:effectLst>
                <a:latin typeface="Arial" charset="0"/>
                <a:ea typeface="ＭＳ ゴシック" pitchFamily="52" charset="-128"/>
              </a:rPr>
              <a:t>関係にある企業などとして、</a:t>
            </a:r>
          </a:p>
        </p:txBody>
      </p:sp>
      <p:sp>
        <p:nvSpPr>
          <p:cNvPr id="295942" name="Text Box 6">
            <a:extLst>
              <a:ext uri="{FF2B5EF4-FFF2-40B4-BE49-F238E27FC236}">
                <a16:creationId xmlns:a16="http://schemas.microsoft.com/office/drawing/2014/main" id="{8EBF4CCD-D41F-41E2-DE9F-0309C05DB898}"/>
              </a:ext>
            </a:extLst>
          </p:cNvPr>
          <p:cNvSpPr txBox="1">
            <a:spLocks noChangeArrowheads="1"/>
          </p:cNvSpPr>
          <p:nvPr/>
        </p:nvSpPr>
        <p:spPr bwMode="auto">
          <a:xfrm>
            <a:off x="817563" y="3821113"/>
            <a:ext cx="3059112" cy="2692400"/>
          </a:xfrm>
          <a:prstGeom prst="rect">
            <a:avLst/>
          </a:prstGeom>
          <a:noFill/>
          <a:ln w="12700">
            <a:noFill/>
            <a:miter lim="800000"/>
            <a:headEnd/>
            <a:tailEnd/>
          </a:ln>
          <a:effectLst/>
        </p:spPr>
        <p:txBody>
          <a:bodyPr anchor="ctr">
            <a:spAutoFit/>
          </a:bodyPr>
          <a:lstStyle/>
          <a:p>
            <a:pPr eaLnBrk="1" hangingPunct="1">
              <a:lnSpc>
                <a:spcPct val="105000"/>
              </a:lnSpc>
              <a:defRPr/>
            </a:pPr>
            <a:r>
              <a:rPr lang="en-US" altLang="ja-JP" sz="1800">
                <a:effectLst>
                  <a:outerShdw blurRad="38100" dist="38100" dir="2700000" algn="tl">
                    <a:srgbClr val="000000"/>
                  </a:outerShdw>
                </a:effectLst>
                <a:latin typeface="Arial" charset="0"/>
                <a:ea typeface="ＭＳ ゴシック" pitchFamily="52" charset="-128"/>
              </a:rPr>
              <a:t>①</a:t>
            </a:r>
            <a:r>
              <a:rPr lang="ja-JP" altLang="en-US" sz="1800">
                <a:effectLst>
                  <a:outerShdw blurRad="38100" dist="38100" dir="2700000" algn="tl">
                    <a:srgbClr val="000000"/>
                  </a:outerShdw>
                </a:effectLst>
                <a:latin typeface="Arial" charset="0"/>
                <a:ea typeface="ＭＳ ゴシック" pitchFamily="52" charset="-128"/>
              </a:rPr>
              <a:t>顧問：</a:t>
            </a:r>
          </a:p>
          <a:p>
            <a:pPr eaLnBrk="1" hangingPunct="1">
              <a:lnSpc>
                <a:spcPct val="105000"/>
              </a:lnSpc>
              <a:defRPr/>
            </a:pPr>
            <a:r>
              <a:rPr lang="ja-JP" altLang="en-US" sz="1800">
                <a:effectLst>
                  <a:outerShdw blurRad="38100" dist="38100" dir="2700000" algn="tl">
                    <a:srgbClr val="000000"/>
                  </a:outerShdw>
                </a:effectLst>
                <a:latin typeface="Arial" charset="0"/>
                <a:ea typeface="ＭＳ ゴシック" pitchFamily="52" charset="-128"/>
              </a:rPr>
              <a:t>②株保有・利益：</a:t>
            </a:r>
          </a:p>
          <a:p>
            <a:pPr eaLnBrk="1" hangingPunct="1">
              <a:lnSpc>
                <a:spcPct val="105000"/>
              </a:lnSpc>
              <a:defRPr/>
            </a:pPr>
            <a:r>
              <a:rPr lang="ja-JP" altLang="en-US" sz="1800">
                <a:effectLst>
                  <a:outerShdw blurRad="38100" dist="38100" dir="2700000" algn="tl">
                    <a:srgbClr val="000000"/>
                  </a:outerShdw>
                </a:effectLst>
                <a:latin typeface="Arial" charset="0"/>
                <a:ea typeface="ＭＳ ゴシック" pitchFamily="52" charset="-128"/>
              </a:rPr>
              <a:t>③特許使用料：</a:t>
            </a:r>
          </a:p>
          <a:p>
            <a:pPr eaLnBrk="1" hangingPunct="1">
              <a:lnSpc>
                <a:spcPct val="105000"/>
              </a:lnSpc>
              <a:defRPr/>
            </a:pPr>
            <a:r>
              <a:rPr lang="ja-JP" altLang="en-US" sz="1800">
                <a:effectLst>
                  <a:outerShdw blurRad="38100" dist="38100" dir="2700000" algn="tl">
                    <a:srgbClr val="000000"/>
                  </a:outerShdw>
                </a:effectLst>
                <a:latin typeface="Arial" charset="0"/>
                <a:ea typeface="ＭＳ ゴシック" pitchFamily="52" charset="-128"/>
              </a:rPr>
              <a:t>④講演料：</a:t>
            </a:r>
          </a:p>
          <a:p>
            <a:pPr eaLnBrk="1" hangingPunct="1">
              <a:lnSpc>
                <a:spcPct val="105000"/>
              </a:lnSpc>
              <a:defRPr/>
            </a:pPr>
            <a:r>
              <a:rPr lang="ja-JP" altLang="en-US" sz="1800">
                <a:effectLst>
                  <a:outerShdw blurRad="38100" dist="38100" dir="2700000" algn="tl">
                    <a:srgbClr val="000000"/>
                  </a:outerShdw>
                </a:effectLst>
                <a:latin typeface="Arial" charset="0"/>
                <a:ea typeface="ＭＳ ゴシック" pitchFamily="52" charset="-128"/>
              </a:rPr>
              <a:t>⑤原稿料：</a:t>
            </a:r>
          </a:p>
          <a:p>
            <a:pPr eaLnBrk="1" hangingPunct="1">
              <a:lnSpc>
                <a:spcPct val="105000"/>
              </a:lnSpc>
              <a:defRPr/>
            </a:pPr>
            <a:r>
              <a:rPr lang="ja-JP" altLang="en-US" sz="1800">
                <a:effectLst>
                  <a:outerShdw blurRad="38100" dist="38100" dir="2700000" algn="tl">
                    <a:srgbClr val="000000"/>
                  </a:outerShdw>
                </a:effectLst>
                <a:latin typeface="Arial" charset="0"/>
                <a:ea typeface="ＭＳ ゴシック" pitchFamily="52" charset="-128"/>
              </a:rPr>
              <a:t>⑥受託研究・共同研究費：</a:t>
            </a:r>
          </a:p>
          <a:p>
            <a:pPr eaLnBrk="1" hangingPunct="1">
              <a:lnSpc>
                <a:spcPct val="105000"/>
              </a:lnSpc>
              <a:defRPr/>
            </a:pPr>
            <a:r>
              <a:rPr lang="ja-JP" altLang="en-US" sz="1800">
                <a:effectLst>
                  <a:outerShdw blurRad="38100" dist="38100" dir="2700000" algn="tl">
                    <a:srgbClr val="000000"/>
                  </a:outerShdw>
                </a:effectLst>
                <a:latin typeface="Arial" charset="0"/>
                <a:ea typeface="ＭＳ ゴシック" pitchFamily="52" charset="-128"/>
              </a:rPr>
              <a:t>⑦奨学寄付金：</a:t>
            </a:r>
          </a:p>
          <a:p>
            <a:pPr eaLnBrk="1" hangingPunct="1">
              <a:lnSpc>
                <a:spcPct val="105000"/>
              </a:lnSpc>
              <a:defRPr/>
            </a:pPr>
            <a:r>
              <a:rPr lang="ja-JP" altLang="en-US" sz="1800">
                <a:effectLst>
                  <a:outerShdw blurRad="38100" dist="38100" dir="2700000" algn="tl">
                    <a:srgbClr val="000000"/>
                  </a:outerShdw>
                </a:effectLst>
                <a:latin typeface="Arial" charset="0"/>
                <a:ea typeface="ＭＳ ゴシック" pitchFamily="52" charset="-128"/>
              </a:rPr>
              <a:t>⑧寄付講座所属：</a:t>
            </a:r>
          </a:p>
          <a:p>
            <a:pPr eaLnBrk="1" hangingPunct="1">
              <a:lnSpc>
                <a:spcPct val="105000"/>
              </a:lnSpc>
              <a:defRPr/>
            </a:pPr>
            <a:r>
              <a:rPr lang="ja-JP" altLang="en-US" sz="1800">
                <a:effectLst>
                  <a:outerShdw blurRad="38100" dist="38100" dir="2700000" algn="tl">
                    <a:srgbClr val="000000"/>
                  </a:outerShdw>
                </a:effectLst>
                <a:latin typeface="Arial" charset="0"/>
                <a:ea typeface="ＭＳ ゴシック" pitchFamily="52" charset="-128"/>
              </a:rPr>
              <a:t>⑨贈答品などの報酬：</a:t>
            </a:r>
          </a:p>
        </p:txBody>
      </p:sp>
      <p:sp>
        <p:nvSpPr>
          <p:cNvPr id="295943" name="Rectangle 7">
            <a:extLst>
              <a:ext uri="{FF2B5EF4-FFF2-40B4-BE49-F238E27FC236}">
                <a16:creationId xmlns:a16="http://schemas.microsoft.com/office/drawing/2014/main" id="{B5499F22-43FC-E3D5-E766-B8FD9BAD2178}"/>
              </a:ext>
            </a:extLst>
          </p:cNvPr>
          <p:cNvSpPr>
            <a:spLocks noChangeArrowheads="1"/>
          </p:cNvSpPr>
          <p:nvPr/>
        </p:nvSpPr>
        <p:spPr bwMode="auto">
          <a:xfrm>
            <a:off x="625475" y="669925"/>
            <a:ext cx="7891463" cy="2682875"/>
          </a:xfrm>
          <a:prstGeom prst="rect">
            <a:avLst/>
          </a:prstGeom>
          <a:solidFill>
            <a:srgbClr val="044531"/>
          </a:solidFill>
          <a:ln w="12700">
            <a:solidFill>
              <a:srgbClr val="55C065"/>
            </a:solidFill>
            <a:miter lim="800000"/>
            <a:headEnd/>
            <a:tailEnd/>
          </a:ln>
          <a:effectLst/>
        </p:spPr>
        <p:txBody>
          <a:bodyPr wrap="none" anchor="ct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295944" name="Text Box 8">
            <a:extLst>
              <a:ext uri="{FF2B5EF4-FFF2-40B4-BE49-F238E27FC236}">
                <a16:creationId xmlns:a16="http://schemas.microsoft.com/office/drawing/2014/main" id="{4691C57F-C042-43C7-B6B3-D018E2670D2B}"/>
              </a:ext>
            </a:extLst>
          </p:cNvPr>
          <p:cNvSpPr txBox="1">
            <a:spLocks noChangeArrowheads="1"/>
          </p:cNvSpPr>
          <p:nvPr/>
        </p:nvSpPr>
        <p:spPr bwMode="auto">
          <a:xfrm>
            <a:off x="1930400" y="841375"/>
            <a:ext cx="5281613" cy="2287588"/>
          </a:xfrm>
          <a:prstGeom prst="rect">
            <a:avLst/>
          </a:prstGeom>
          <a:noFill/>
          <a:ln w="12700">
            <a:noFill/>
            <a:miter lim="800000"/>
            <a:headEnd/>
            <a:tailEnd/>
          </a:ln>
          <a:effectLst/>
        </p:spPr>
        <p:txBody>
          <a:bodyPr wrap="none" anchor="ctr">
            <a:spAutoFit/>
          </a:bodyPr>
          <a:lstStyle/>
          <a:p>
            <a:pPr algn="ctr" eaLnBrk="1" hangingPunct="1">
              <a:defRPr/>
            </a:pPr>
            <a:r>
              <a:rPr lang="ja-JP" altLang="en-US" sz="3600" dirty="0">
                <a:effectLst>
                  <a:outerShdw blurRad="38100" dist="38100" dir="2700000" algn="tl">
                    <a:srgbClr val="000000"/>
                  </a:outerShdw>
                </a:effectLst>
                <a:latin typeface="Arial" charset="0"/>
                <a:ea typeface="ＭＳ ゴシック" pitchFamily="52" charset="-128"/>
              </a:rPr>
              <a:t>東北シミュレーション</a:t>
            </a:r>
            <a:endParaRPr lang="en-US" altLang="ja-JP" sz="3600" dirty="0">
              <a:effectLst>
                <a:outerShdw blurRad="38100" dist="38100" dir="2700000" algn="tl">
                  <a:srgbClr val="000000"/>
                </a:outerShdw>
              </a:effectLst>
              <a:latin typeface="Arial" charset="0"/>
              <a:ea typeface="ＭＳ ゴシック" pitchFamily="52" charset="-128"/>
            </a:endParaRPr>
          </a:p>
          <a:p>
            <a:pPr algn="ctr" eaLnBrk="1" hangingPunct="1">
              <a:defRPr/>
            </a:pPr>
            <a:r>
              <a:rPr lang="ja-JP" altLang="en-US" sz="3600" dirty="0">
                <a:effectLst>
                  <a:outerShdw blurRad="38100" dist="38100" dir="2700000" algn="tl">
                    <a:srgbClr val="000000"/>
                  </a:outerShdw>
                </a:effectLst>
                <a:latin typeface="Arial" charset="0"/>
                <a:ea typeface="ＭＳ ゴシック" pitchFamily="52" charset="-128"/>
              </a:rPr>
              <a:t>医学医療教育研究会大会</a:t>
            </a:r>
          </a:p>
          <a:p>
            <a:pPr algn="ctr" eaLnBrk="1" hangingPunct="1">
              <a:defRPr/>
            </a:pPr>
            <a:r>
              <a:rPr lang="en-US" altLang="ja-JP" sz="3600" dirty="0">
                <a:effectLst>
                  <a:outerShdw blurRad="38100" dist="38100" dir="2700000" algn="tl">
                    <a:srgbClr val="000000"/>
                  </a:outerShdw>
                </a:effectLst>
                <a:latin typeface="Arial" charset="0"/>
                <a:ea typeface="ＭＳ ゴシック" pitchFamily="52" charset="-128"/>
              </a:rPr>
              <a:t>COI </a:t>
            </a:r>
            <a:r>
              <a:rPr lang="ja-JP" altLang="en-US" sz="3600" dirty="0">
                <a:effectLst>
                  <a:outerShdw blurRad="38100" dist="38100" dir="2700000" algn="tl">
                    <a:srgbClr val="000000"/>
                  </a:outerShdw>
                </a:effectLst>
                <a:latin typeface="Arial" charset="0"/>
                <a:ea typeface="ＭＳ ゴシック" pitchFamily="52" charset="-128"/>
              </a:rPr>
              <a:t>開示</a:t>
            </a:r>
            <a:endParaRPr lang="ja-JP" altLang="en-US" sz="3600" b="0" dirty="0">
              <a:effectLst>
                <a:outerShdw blurRad="38100" dist="38100" dir="2700000" algn="tl">
                  <a:srgbClr val="000000"/>
                </a:outerShdw>
              </a:effectLst>
              <a:latin typeface="Arial" charset="0"/>
              <a:ea typeface="ＭＳ ゴシック" pitchFamily="52" charset="-128"/>
            </a:endParaRPr>
          </a:p>
          <a:p>
            <a:pPr algn="ctr" eaLnBrk="1" hangingPunct="1">
              <a:lnSpc>
                <a:spcPct val="130000"/>
              </a:lnSpc>
              <a:defRPr/>
            </a:pPr>
            <a:r>
              <a:rPr lang="ja-JP" altLang="en-US" sz="3000" b="0" dirty="0">
                <a:solidFill>
                  <a:srgbClr val="FFFF00"/>
                </a:solidFill>
                <a:effectLst>
                  <a:outerShdw blurRad="38100" dist="38100" dir="2700000" algn="tl">
                    <a:srgbClr val="000000"/>
                  </a:outerShdw>
                </a:effectLst>
                <a:latin typeface="Arial" charset="0"/>
                <a:ea typeface="ＭＳ ゴシック" pitchFamily="52" charset="-128"/>
              </a:rPr>
              <a:t>筆頭発表者名：●●　●●</a:t>
            </a:r>
            <a:endParaRPr lang="ja-JP" altLang="en-US" sz="4700" b="0" dirty="0">
              <a:effectLst>
                <a:outerShdw blurRad="38100" dist="38100" dir="2700000" algn="tl">
                  <a:srgbClr val="000000"/>
                </a:outerShdw>
              </a:effectLst>
              <a:latin typeface="Arial" charset="0"/>
              <a:ea typeface="ＭＳ ゴシック" pitchFamily="52" charset="-128"/>
            </a:endParaRPr>
          </a:p>
        </p:txBody>
      </p:sp>
      <p:sp>
        <p:nvSpPr>
          <p:cNvPr id="295946" name="Text Box 10">
            <a:extLst>
              <a:ext uri="{FF2B5EF4-FFF2-40B4-BE49-F238E27FC236}">
                <a16:creationId xmlns:a16="http://schemas.microsoft.com/office/drawing/2014/main" id="{607046BF-16C1-7F9D-5E35-3A3598577354}"/>
              </a:ext>
            </a:extLst>
          </p:cNvPr>
          <p:cNvSpPr txBox="1">
            <a:spLocks noChangeArrowheads="1"/>
          </p:cNvSpPr>
          <p:nvPr/>
        </p:nvSpPr>
        <p:spPr bwMode="auto">
          <a:xfrm>
            <a:off x="3754438" y="3821113"/>
            <a:ext cx="2266950" cy="2692400"/>
          </a:xfrm>
          <a:prstGeom prst="rect">
            <a:avLst/>
          </a:prstGeom>
          <a:noFill/>
          <a:ln w="12700">
            <a:noFill/>
            <a:miter lim="800000"/>
            <a:headEnd/>
            <a:tailEnd/>
          </a:ln>
          <a:effectLst/>
        </p:spPr>
        <p:txBody>
          <a:bodyPr anchor="ctr">
            <a:spAutoFit/>
          </a:bodyPr>
          <a:lstStyle/>
          <a:p>
            <a:pPr eaLnBrk="1" hangingPunct="1">
              <a:lnSpc>
                <a:spcPct val="105000"/>
              </a:lnSpc>
              <a:defRPr/>
            </a:pPr>
            <a:r>
              <a:rPr lang="ja-JP" altLang="en-US" sz="1800">
                <a:effectLst>
                  <a:outerShdw blurRad="38100" dist="38100" dir="2700000" algn="tl">
                    <a:srgbClr val="000000"/>
                  </a:outerShdw>
                </a:effectLst>
                <a:latin typeface="Arial" charset="0"/>
                <a:ea typeface="ＭＳ ゴシック" pitchFamily="52" charset="-128"/>
              </a:rPr>
              <a:t>なし</a:t>
            </a:r>
          </a:p>
          <a:p>
            <a:pPr eaLnBrk="1" hangingPunct="1">
              <a:lnSpc>
                <a:spcPct val="105000"/>
              </a:lnSpc>
              <a:defRPr/>
            </a:pPr>
            <a:r>
              <a:rPr lang="ja-JP" altLang="en-US" sz="1800">
                <a:effectLst>
                  <a:outerShdw blurRad="38100" dist="38100" dir="2700000" algn="tl">
                    <a:srgbClr val="000000"/>
                  </a:outerShdw>
                </a:effectLst>
                <a:latin typeface="Arial" charset="0"/>
                <a:ea typeface="ＭＳ ゴシック" pitchFamily="52" charset="-128"/>
              </a:rPr>
              <a:t>なし</a:t>
            </a:r>
          </a:p>
          <a:p>
            <a:pPr eaLnBrk="1" hangingPunct="1">
              <a:lnSpc>
                <a:spcPct val="105000"/>
              </a:lnSpc>
              <a:defRPr/>
            </a:pPr>
            <a:r>
              <a:rPr lang="ja-JP" altLang="en-US" sz="1800">
                <a:effectLst>
                  <a:outerShdw blurRad="38100" dist="38100" dir="2700000" algn="tl">
                    <a:srgbClr val="000000"/>
                  </a:outerShdw>
                </a:effectLst>
                <a:latin typeface="Arial" charset="0"/>
                <a:ea typeface="ＭＳ ゴシック" pitchFamily="52" charset="-128"/>
              </a:rPr>
              <a:t>なし</a:t>
            </a:r>
          </a:p>
          <a:p>
            <a:pPr eaLnBrk="1" hangingPunct="1">
              <a:lnSpc>
                <a:spcPct val="105000"/>
              </a:lnSpc>
              <a:defRPr/>
            </a:pPr>
            <a:r>
              <a:rPr lang="ja-JP" altLang="en-US" sz="1800">
                <a:effectLst>
                  <a:outerShdw blurRad="38100" dist="38100" dir="2700000" algn="tl">
                    <a:srgbClr val="000000"/>
                  </a:outerShdw>
                </a:effectLst>
                <a:latin typeface="Arial" charset="0"/>
                <a:ea typeface="ＭＳ ゴシック" pitchFamily="52" charset="-128"/>
              </a:rPr>
              <a:t>なし</a:t>
            </a:r>
          </a:p>
          <a:p>
            <a:pPr eaLnBrk="1" hangingPunct="1">
              <a:lnSpc>
                <a:spcPct val="105000"/>
              </a:lnSpc>
              <a:defRPr/>
            </a:pPr>
            <a:r>
              <a:rPr lang="ja-JP" altLang="en-US" sz="1800">
                <a:effectLst>
                  <a:outerShdw blurRad="38100" dist="38100" dir="2700000" algn="tl">
                    <a:srgbClr val="000000"/>
                  </a:outerShdw>
                </a:effectLst>
                <a:latin typeface="Arial" charset="0"/>
                <a:ea typeface="ＭＳ ゴシック" pitchFamily="52" charset="-128"/>
              </a:rPr>
              <a:t>なし</a:t>
            </a:r>
          </a:p>
          <a:p>
            <a:pPr eaLnBrk="1" hangingPunct="1">
              <a:lnSpc>
                <a:spcPct val="105000"/>
              </a:lnSpc>
              <a:defRPr/>
            </a:pPr>
            <a:r>
              <a:rPr lang="ja-JP" altLang="en-US" sz="1800">
                <a:effectLst>
                  <a:outerShdw blurRad="38100" dist="38100" dir="2700000" algn="tl">
                    <a:srgbClr val="000000"/>
                  </a:outerShdw>
                </a:effectLst>
                <a:latin typeface="Arial" charset="0"/>
                <a:ea typeface="ＭＳ ゴシック" pitchFamily="52" charset="-128"/>
              </a:rPr>
              <a:t>○○製薬</a:t>
            </a:r>
          </a:p>
          <a:p>
            <a:pPr eaLnBrk="1" hangingPunct="1">
              <a:lnSpc>
                <a:spcPct val="105000"/>
              </a:lnSpc>
              <a:defRPr/>
            </a:pPr>
            <a:r>
              <a:rPr lang="ja-JP" altLang="en-US" sz="1800">
                <a:effectLst>
                  <a:outerShdw blurRad="38100" dist="38100" dir="2700000" algn="tl">
                    <a:srgbClr val="000000"/>
                  </a:outerShdw>
                </a:effectLst>
                <a:latin typeface="Arial" charset="0"/>
                <a:ea typeface="ＭＳ ゴシック" pitchFamily="52" charset="-128"/>
              </a:rPr>
              <a:t>○○製薬</a:t>
            </a:r>
          </a:p>
          <a:p>
            <a:pPr eaLnBrk="1" hangingPunct="1">
              <a:lnSpc>
                <a:spcPct val="105000"/>
              </a:lnSpc>
              <a:defRPr/>
            </a:pPr>
            <a:r>
              <a:rPr lang="ja-JP" altLang="en-US" sz="1800">
                <a:effectLst>
                  <a:outerShdw blurRad="38100" dist="38100" dir="2700000" algn="tl">
                    <a:srgbClr val="000000"/>
                  </a:outerShdw>
                </a:effectLst>
                <a:latin typeface="Arial" charset="0"/>
                <a:ea typeface="ＭＳ ゴシック" pitchFamily="52" charset="-128"/>
              </a:rPr>
              <a:t>あり（○○製薬）</a:t>
            </a:r>
          </a:p>
          <a:p>
            <a:pPr eaLnBrk="1" hangingPunct="1">
              <a:lnSpc>
                <a:spcPct val="105000"/>
              </a:lnSpc>
              <a:defRPr/>
            </a:pPr>
            <a:r>
              <a:rPr lang="ja-JP" altLang="en-US" sz="1800">
                <a:effectLst>
                  <a:outerShdw blurRad="38100" dist="38100" dir="2700000" algn="tl">
                    <a:srgbClr val="000000"/>
                  </a:outerShdw>
                </a:effectLst>
                <a:latin typeface="Arial" charset="0"/>
                <a:ea typeface="ＭＳ ゴシック" pitchFamily="52" charset="-128"/>
              </a:rPr>
              <a:t>なし</a:t>
            </a:r>
          </a:p>
        </p:txBody>
      </p:sp>
      <p:sp>
        <p:nvSpPr>
          <p:cNvPr id="295947" name="Rectangle 11">
            <a:extLst>
              <a:ext uri="{FF2B5EF4-FFF2-40B4-BE49-F238E27FC236}">
                <a16:creationId xmlns:a16="http://schemas.microsoft.com/office/drawing/2014/main" id="{3CF1F41F-ECD5-2611-1048-780C03FCC84B}"/>
              </a:ext>
            </a:extLst>
          </p:cNvPr>
          <p:cNvSpPr>
            <a:spLocks noChangeArrowheads="1"/>
          </p:cNvSpPr>
          <p:nvPr/>
        </p:nvSpPr>
        <p:spPr bwMode="auto">
          <a:xfrm>
            <a:off x="4837113" y="4275138"/>
            <a:ext cx="3679825" cy="566737"/>
          </a:xfrm>
          <a:prstGeom prst="rect">
            <a:avLst/>
          </a:prstGeom>
          <a:solidFill>
            <a:srgbClr val="FFFFFF"/>
          </a:solidFill>
          <a:ln w="38100">
            <a:solidFill>
              <a:srgbClr val="E00202"/>
            </a:solidFill>
            <a:miter lim="800000"/>
            <a:headEnd/>
            <a:tailEnd/>
          </a:ln>
          <a:effectLst/>
        </p:spPr>
        <p:txBody>
          <a:bodyPr wrap="none" anchor="ctr"/>
          <a:lstStyle/>
          <a:p>
            <a:pPr algn="ctr" eaLnBrk="1" hangingPunct="1">
              <a:defRPr/>
            </a:pPr>
            <a:endParaRPr lang="ja-JP" altLang="en-US">
              <a:effectLst>
                <a:outerShdw blurRad="38100" dist="38100" dir="2700000" algn="tl">
                  <a:srgbClr val="000000">
                    <a:alpha val="43137"/>
                  </a:srgbClr>
                </a:outerShdw>
              </a:effectLst>
              <a:latin typeface="Arial" charset="0"/>
              <a:ea typeface="ＭＳ ゴシック" pitchFamily="52" charset="-128"/>
            </a:endParaRPr>
          </a:p>
        </p:txBody>
      </p:sp>
      <p:sp>
        <p:nvSpPr>
          <p:cNvPr id="8200" name="Rectangle 9">
            <a:extLst>
              <a:ext uri="{FF2B5EF4-FFF2-40B4-BE49-F238E27FC236}">
                <a16:creationId xmlns:a16="http://schemas.microsoft.com/office/drawing/2014/main" id="{6E60A221-3AF5-3C54-38A1-0077C869D4D8}"/>
              </a:ext>
            </a:extLst>
          </p:cNvPr>
          <p:cNvSpPr>
            <a:spLocks noChangeArrowheads="1"/>
          </p:cNvSpPr>
          <p:nvPr/>
        </p:nvSpPr>
        <p:spPr bwMode="auto">
          <a:xfrm>
            <a:off x="4854575" y="4381500"/>
            <a:ext cx="3638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6000" b="1">
                <a:solidFill>
                  <a:srgbClr val="FFFFFF"/>
                </a:solidFill>
                <a:latin typeface="Arial" panose="020B0604020202020204" pitchFamily="34" charset="0"/>
                <a:ea typeface="ＭＳ ゴシック" panose="020B0609070205080204" pitchFamily="49" charset="-128"/>
              </a:defRPr>
            </a:lvl1pPr>
            <a:lvl2pPr marL="742950" indent="-285750">
              <a:defRPr sz="6000" b="1">
                <a:solidFill>
                  <a:srgbClr val="FFFFFF"/>
                </a:solidFill>
                <a:latin typeface="Arial" panose="020B0604020202020204" pitchFamily="34" charset="0"/>
                <a:ea typeface="ＭＳ ゴシック" panose="020B0609070205080204" pitchFamily="49" charset="-128"/>
              </a:defRPr>
            </a:lvl2pPr>
            <a:lvl3pPr marL="1143000" indent="-228600">
              <a:defRPr sz="6000" b="1">
                <a:solidFill>
                  <a:srgbClr val="FFFFFF"/>
                </a:solidFill>
                <a:latin typeface="Arial" panose="020B0604020202020204" pitchFamily="34" charset="0"/>
                <a:ea typeface="ＭＳ ゴシック" panose="020B0609070205080204" pitchFamily="49" charset="-128"/>
              </a:defRPr>
            </a:lvl3pPr>
            <a:lvl4pPr marL="1600200" indent="-228600">
              <a:defRPr sz="6000" b="1">
                <a:solidFill>
                  <a:srgbClr val="FFFFFF"/>
                </a:solidFill>
                <a:latin typeface="Arial" panose="020B0604020202020204" pitchFamily="34" charset="0"/>
                <a:ea typeface="ＭＳ ゴシック" panose="020B0609070205080204" pitchFamily="49" charset="-128"/>
              </a:defRPr>
            </a:lvl4pPr>
            <a:lvl5pPr marL="2057400" indent="-228600">
              <a:defRPr sz="6000" b="1">
                <a:solidFill>
                  <a:srgbClr val="FFFFFF"/>
                </a:solidFill>
                <a:latin typeface="Arial" panose="020B0604020202020204" pitchFamily="34" charset="0"/>
                <a:ea typeface="ＭＳ ゴシック" panose="020B0609070205080204" pitchFamily="49" charset="-128"/>
              </a:defRPr>
            </a:lvl5pPr>
            <a:lvl6pPr marL="2514600" indent="-228600" eaLnBrk="0" fontAlgn="base" hangingPunct="0">
              <a:spcBef>
                <a:spcPct val="0"/>
              </a:spcBef>
              <a:spcAft>
                <a:spcPct val="0"/>
              </a:spcAft>
              <a:defRPr sz="6000" b="1">
                <a:solidFill>
                  <a:srgbClr val="FFFFFF"/>
                </a:solidFill>
                <a:latin typeface="Arial" panose="020B0604020202020204" pitchFamily="34" charset="0"/>
                <a:ea typeface="ＭＳ ゴシック" panose="020B0609070205080204" pitchFamily="49" charset="-128"/>
              </a:defRPr>
            </a:lvl6pPr>
            <a:lvl7pPr marL="2971800" indent="-228600" eaLnBrk="0" fontAlgn="base" hangingPunct="0">
              <a:spcBef>
                <a:spcPct val="0"/>
              </a:spcBef>
              <a:spcAft>
                <a:spcPct val="0"/>
              </a:spcAft>
              <a:defRPr sz="6000" b="1">
                <a:solidFill>
                  <a:srgbClr val="FFFFFF"/>
                </a:solidFill>
                <a:latin typeface="Arial" panose="020B0604020202020204" pitchFamily="34" charset="0"/>
                <a:ea typeface="ＭＳ ゴシック" panose="020B0609070205080204" pitchFamily="49" charset="-128"/>
              </a:defRPr>
            </a:lvl7pPr>
            <a:lvl8pPr marL="3429000" indent="-228600" eaLnBrk="0" fontAlgn="base" hangingPunct="0">
              <a:spcBef>
                <a:spcPct val="0"/>
              </a:spcBef>
              <a:spcAft>
                <a:spcPct val="0"/>
              </a:spcAft>
              <a:defRPr sz="6000" b="1">
                <a:solidFill>
                  <a:srgbClr val="FFFFFF"/>
                </a:solidFill>
                <a:latin typeface="Arial" panose="020B0604020202020204" pitchFamily="34" charset="0"/>
                <a:ea typeface="ＭＳ ゴシック" panose="020B0609070205080204" pitchFamily="49" charset="-128"/>
              </a:defRPr>
            </a:lvl8pPr>
            <a:lvl9pPr marL="3886200" indent="-228600" eaLnBrk="0" fontAlgn="base" hangingPunct="0">
              <a:spcBef>
                <a:spcPct val="0"/>
              </a:spcBef>
              <a:spcAft>
                <a:spcPct val="0"/>
              </a:spcAft>
              <a:defRPr sz="6000" b="1">
                <a:solidFill>
                  <a:srgbClr val="FFFFFF"/>
                </a:solidFill>
                <a:latin typeface="Arial" panose="020B0604020202020204" pitchFamily="34" charset="0"/>
                <a:ea typeface="ＭＳ ゴシック" panose="020B0609070205080204" pitchFamily="49" charset="-128"/>
              </a:defRPr>
            </a:lvl9pPr>
          </a:lstStyle>
          <a:p>
            <a:pPr algn="ctr" eaLnBrk="1" hangingPunct="1"/>
            <a:r>
              <a:rPr lang="en-US" altLang="ja-JP" sz="1600" b="0">
                <a:solidFill>
                  <a:srgbClr val="FF0000"/>
                </a:solidFill>
              </a:rPr>
              <a:t>←</a:t>
            </a:r>
            <a:r>
              <a:rPr lang="ja-JP" altLang="en-US" sz="1600" b="0">
                <a:solidFill>
                  <a:srgbClr val="FF0000"/>
                </a:solidFill>
              </a:rPr>
              <a:t>開示すべき内容がある項目のみ記載</a:t>
            </a:r>
          </a:p>
        </p:txBody>
      </p:sp>
    </p:spTree>
  </p:cSld>
  <p:clrMapOvr>
    <a:masterClrMapping/>
  </p:clrMapOvr>
  <p:transition/>
</p:sld>
</file>

<file path=ppt/theme/theme1.xml><?xml version="1.0" encoding="utf-8"?>
<a:theme xmlns:a="http://schemas.openxmlformats.org/drawingml/2006/main" name="Beam">
  <a:themeElements>
    <a:clrScheme name="">
      <a:dk1>
        <a:srgbClr val="769D93"/>
      </a:dk1>
      <a:lt1>
        <a:srgbClr val="FFFFFF"/>
      </a:lt1>
      <a:dk2>
        <a:srgbClr val="6B9294"/>
      </a:dk2>
      <a:lt2>
        <a:srgbClr val="FFFFCC"/>
      </a:lt2>
      <a:accent1>
        <a:srgbClr val="49847C"/>
      </a:accent1>
      <a:accent2>
        <a:srgbClr val="2F71B9"/>
      </a:accent2>
      <a:accent3>
        <a:srgbClr val="BAC7C8"/>
      </a:accent3>
      <a:accent4>
        <a:srgbClr val="DADADA"/>
      </a:accent4>
      <a:accent5>
        <a:srgbClr val="B1C2BF"/>
      </a:accent5>
      <a:accent6>
        <a:srgbClr val="2A66A7"/>
      </a:accent6>
      <a:hlink>
        <a:srgbClr val="93B6DC"/>
      </a:hlink>
      <a:folHlink>
        <a:srgbClr val="54CA89"/>
      </a:folHlink>
    </a:clrScheme>
    <a:fontScheme name="Beam">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altLang="en-US" sz="6000" b="1" i="0" u="none" strike="noStrike" cap="none" normalizeH="0" baseline="0" smtClean="0">
            <a:ln>
              <a:noFill/>
            </a:ln>
            <a:solidFill>
              <a:srgbClr val="FFFFFF"/>
            </a:solidFill>
            <a:effectLst>
              <a:outerShdw blurRad="38100" dist="38100" dir="2700000" algn="tl">
                <a:srgbClr val="000000">
                  <a:alpha val="43137"/>
                </a:srgbClr>
              </a:outerShdw>
            </a:effectLst>
            <a:latin typeface="Arial" charset="0"/>
            <a:ea typeface="ＭＳ ゴシック" pitchFamily="52" charset="-128"/>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altLang="en-US" sz="6000" b="1" i="0" u="none" strike="noStrike" cap="none" normalizeH="0" baseline="0" smtClean="0">
            <a:ln>
              <a:noFill/>
            </a:ln>
            <a:solidFill>
              <a:srgbClr val="FFFFFF"/>
            </a:solidFill>
            <a:effectLst>
              <a:outerShdw blurRad="38100" dist="38100" dir="2700000" algn="tl">
                <a:srgbClr val="000000">
                  <a:alpha val="43137"/>
                </a:srgbClr>
              </a:outerShdw>
            </a:effectLst>
            <a:latin typeface="Arial" charset="0"/>
            <a:ea typeface="ＭＳ ゴシック" pitchFamily="52" charset="-128"/>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テーマ 1">
      <a:dk1>
        <a:srgbClr val="1F497D"/>
      </a:dk1>
      <a:lt1>
        <a:srgbClr val="FFFFFF"/>
      </a:lt1>
      <a:dk2>
        <a:srgbClr val="000000"/>
      </a:dk2>
      <a:lt2>
        <a:srgbClr val="EEECE1"/>
      </a:lt2>
      <a:accent1>
        <a:srgbClr val="4F81BD"/>
      </a:accent1>
      <a:accent2>
        <a:srgbClr val="C0504D"/>
      </a:accent2>
      <a:accent3>
        <a:srgbClr val="AAAAAA"/>
      </a:accent3>
      <a:accent4>
        <a:srgbClr val="DADADA"/>
      </a:accent4>
      <a:accent5>
        <a:srgbClr val="B2C1DB"/>
      </a:accent5>
      <a:accent6>
        <a:srgbClr val="AE4845"/>
      </a:accent6>
      <a:hlink>
        <a:srgbClr val="0000FF"/>
      </a:hlink>
      <a:folHlink>
        <a:srgbClr val="800080"/>
      </a:folHlink>
    </a:clrScheme>
    <a:fontScheme name="Office テーマ">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altLang="en-US" sz="6000" b="1" i="0" u="none" strike="noStrike" cap="none" normalizeH="0" baseline="0" smtClean="0">
            <a:ln>
              <a:noFill/>
            </a:ln>
            <a:solidFill>
              <a:srgbClr val="FFFFFF"/>
            </a:solidFill>
            <a:effectLst>
              <a:outerShdw blurRad="38100" dist="38100" dir="2700000" algn="tl">
                <a:srgbClr val="000000">
                  <a:alpha val="43137"/>
                </a:srgbClr>
              </a:outerShdw>
            </a:effectLst>
            <a:latin typeface="Arial" charset="0"/>
            <a:ea typeface="ＭＳ ゴシック" pitchFamily="52" charset="-128"/>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altLang="en-US" sz="6000" b="1" i="0" u="none" strike="noStrike" cap="none" normalizeH="0" baseline="0" smtClean="0">
            <a:ln>
              <a:noFill/>
            </a:ln>
            <a:solidFill>
              <a:srgbClr val="FFFFFF"/>
            </a:solidFill>
            <a:effectLst>
              <a:outerShdw blurRad="38100" dist="38100" dir="2700000" algn="tl">
                <a:srgbClr val="000000">
                  <a:alpha val="43137"/>
                </a:srgbClr>
              </a:outerShdw>
            </a:effectLst>
            <a:latin typeface="Arial" charset="0"/>
            <a:ea typeface="ＭＳ ゴシック" pitchFamily="52" charset="-128"/>
          </a:defRPr>
        </a:defPPr>
      </a:lstStyle>
    </a:lnDef>
  </a:objectDefaults>
  <a:extraClrSchemeLst>
    <a:extraClrScheme>
      <a:clrScheme name="Office テーマ 1">
        <a:dk1>
          <a:srgbClr val="1F497D"/>
        </a:dk1>
        <a:lt1>
          <a:srgbClr val="FFFFFF"/>
        </a:lt1>
        <a:dk2>
          <a:srgbClr val="000000"/>
        </a:dk2>
        <a:lt2>
          <a:srgbClr val="EEECE1"/>
        </a:lt2>
        <a:accent1>
          <a:srgbClr val="4F81BD"/>
        </a:accent1>
        <a:accent2>
          <a:srgbClr val="C0504D"/>
        </a:accent2>
        <a:accent3>
          <a:srgbClr val="AAAAAA"/>
        </a:accent3>
        <a:accent4>
          <a:srgbClr val="DADADA"/>
        </a:accent4>
        <a:accent5>
          <a:srgbClr val="B2C1DB"/>
        </a:accent5>
        <a:accent6>
          <a:srgbClr val="AE4845"/>
        </a:accent6>
        <a:hlink>
          <a:srgbClr val="0000FF"/>
        </a:hlink>
        <a:folHlink>
          <a:srgbClr val="80008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themeOverride>
</file>

<file path=docProps/app.xml><?xml version="1.0" encoding="utf-8"?>
<Properties xmlns="http://schemas.openxmlformats.org/officeDocument/2006/extended-properties" xmlns:vt="http://schemas.openxmlformats.org/officeDocument/2006/docPropsVTypes">
  <Template>Beam</Template>
  <TotalTime>688</TotalTime>
  <Words>538</Words>
  <Application>Microsoft Office PowerPoint</Application>
  <PresentationFormat>画面に合わせる (4:3)</PresentationFormat>
  <Paragraphs>40</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2</vt:i4>
      </vt:variant>
    </vt:vector>
  </HeadingPairs>
  <TitlesOfParts>
    <vt:vector size="12" baseType="lpstr">
      <vt:lpstr>Arial</vt:lpstr>
      <vt:lpstr>ＭＳ ゴシック</vt:lpstr>
      <vt:lpstr>ＭＳ Ｐゴシック</vt:lpstr>
      <vt:lpstr>Wingdings</vt:lpstr>
      <vt:lpstr>ＭＳ Ｐ明朝</vt:lpstr>
      <vt:lpstr>Calibri</vt:lpstr>
      <vt:lpstr>ヒラギノ角ゴ Pro W3</vt:lpstr>
      <vt:lpstr>+mj-lt</vt:lpstr>
      <vt:lpstr>Beam</vt:lpstr>
      <vt:lpstr>Office テーマ</vt:lpstr>
      <vt:lpstr>PowerPoint プレゼンテーション</vt:lpstr>
      <vt:lpstr>PowerPoint プレゼンテーション</vt:lpstr>
    </vt:vector>
  </TitlesOfParts>
  <Company>Med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多田</dc:creator>
  <cp:lastModifiedBy>ArataYutaro</cp:lastModifiedBy>
  <cp:revision>93</cp:revision>
  <cp:lastPrinted>2011-04-05T06:26:08Z</cp:lastPrinted>
  <dcterms:created xsi:type="dcterms:W3CDTF">2009-04-30T05:30:41Z</dcterms:created>
  <dcterms:modified xsi:type="dcterms:W3CDTF">2024-02-29T07:57:53Z</dcterms:modified>
</cp:coreProperties>
</file>